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29"/>
  </p:notesMasterIdLst>
  <p:handoutMasterIdLst>
    <p:handoutMasterId r:id="rId30"/>
  </p:handoutMasterIdLst>
  <p:sldIdLst>
    <p:sldId id="256" r:id="rId9"/>
    <p:sldId id="373" r:id="rId10"/>
    <p:sldId id="353" r:id="rId11"/>
    <p:sldId id="370" r:id="rId12"/>
    <p:sldId id="371" r:id="rId13"/>
    <p:sldId id="372"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17"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Eva-Marie Wadman" initials="EMW" lastIdx="1" clrIdx="10">
    <p:extLst>
      <p:ext uri="{19B8F6BF-5375-455C-9EA6-DF929625EA0E}">
        <p15:presenceInfo xmlns:p15="http://schemas.microsoft.com/office/powerpoint/2012/main" userId="3960c2161a5dcad0" providerId="Windows Live"/>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2CA"/>
    <a:srgbClr val="D1E0DF"/>
    <a:srgbClr val="86A2AB"/>
    <a:srgbClr val="F4E4D1"/>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4271" autoAdjust="0"/>
  </p:normalViewPr>
  <p:slideViewPr>
    <p:cSldViewPr snapToGrid="0">
      <p:cViewPr varScale="1">
        <p:scale>
          <a:sx n="43" d="100"/>
          <a:sy n="43" d="100"/>
        </p:scale>
        <p:origin x="1920" y="43"/>
      </p:cViewPr>
      <p:guideLst>
        <p:guide orient="horz" pos="2160"/>
        <p:guide pos="3863"/>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bitha Schrøder-Knudsen" userId="9eeb46a2-10f2-4008-81d7-31015b94d0a1" providerId="ADAL" clId="{A7154C8D-30D7-4911-8FBF-FB798B6AD7DD}"/>
    <pc:docChg chg="modSld">
      <pc:chgData name="Tabitha Schrøder-Knudsen" userId="9eeb46a2-10f2-4008-81d7-31015b94d0a1" providerId="ADAL" clId="{A7154C8D-30D7-4911-8FBF-FB798B6AD7DD}" dt="2022-03-09T14:23:32.230" v="6" actId="20577"/>
      <pc:docMkLst>
        <pc:docMk/>
      </pc:docMkLst>
      <pc:sldChg chg="modNotesTx">
        <pc:chgData name="Tabitha Schrøder-Knudsen" userId="9eeb46a2-10f2-4008-81d7-31015b94d0a1" providerId="ADAL" clId="{A7154C8D-30D7-4911-8FBF-FB798B6AD7DD}" dt="2022-03-09T14:23:32.230" v="6" actId="20577"/>
        <pc:sldMkLst>
          <pc:docMk/>
          <pc:sldMk cId="523184214" sldId="353"/>
        </pc:sldMkLst>
      </pc:sldChg>
    </pc:docChg>
  </pc:docChgLst>
  <pc:docChgLst>
    <pc:chgData name="Katherine Cash" userId="f7797b46-2b2d-4b8f-b225-8c373fe2af75" providerId="ADAL" clId="{0C3CF9DD-82AC-4FB5-A4EF-3E95C5C88B33}"/>
    <pc:docChg chg="undo custSel modSld addMainMaster delMainMaster modMainMaster">
      <pc:chgData name="Katherine Cash" userId="f7797b46-2b2d-4b8f-b225-8c373fe2af75" providerId="ADAL" clId="{0C3CF9DD-82AC-4FB5-A4EF-3E95C5C88B33}" dt="2022-01-22T05:01:17.140" v="176" actId="2711"/>
      <pc:docMkLst>
        <pc:docMk/>
      </pc:docMkLst>
      <pc:sldChg chg="modNotesTx">
        <pc:chgData name="Katherine Cash" userId="f7797b46-2b2d-4b8f-b225-8c373fe2af75" providerId="ADAL" clId="{0C3CF9DD-82AC-4FB5-A4EF-3E95C5C88B33}" dt="2022-01-21T17:46:11.493" v="141" actId="2711"/>
        <pc:sldMkLst>
          <pc:docMk/>
          <pc:sldMk cId="523184214" sldId="353"/>
        </pc:sldMkLst>
      </pc:sldChg>
      <pc:sldChg chg="modNotesTx">
        <pc:chgData name="Katherine Cash" userId="f7797b46-2b2d-4b8f-b225-8c373fe2af75" providerId="ADAL" clId="{0C3CF9DD-82AC-4FB5-A4EF-3E95C5C88B33}" dt="2022-01-21T17:46:20.558" v="143" actId="2711"/>
        <pc:sldMkLst>
          <pc:docMk/>
          <pc:sldMk cId="1193706311" sldId="370"/>
        </pc:sldMkLst>
      </pc:sldChg>
      <pc:sldChg chg="modNotesTx">
        <pc:chgData name="Katherine Cash" userId="f7797b46-2b2d-4b8f-b225-8c373fe2af75" providerId="ADAL" clId="{0C3CF9DD-82AC-4FB5-A4EF-3E95C5C88B33}" dt="2022-01-21T17:46:30.470" v="145" actId="2711"/>
        <pc:sldMkLst>
          <pc:docMk/>
          <pc:sldMk cId="1723071046" sldId="371"/>
        </pc:sldMkLst>
      </pc:sldChg>
      <pc:sldChg chg="modNotesTx">
        <pc:chgData name="Katherine Cash" userId="f7797b46-2b2d-4b8f-b225-8c373fe2af75" providerId="ADAL" clId="{0C3CF9DD-82AC-4FB5-A4EF-3E95C5C88B33}" dt="2022-01-21T17:46:37.760" v="147" actId="255"/>
        <pc:sldMkLst>
          <pc:docMk/>
          <pc:sldMk cId="188278840" sldId="372"/>
        </pc:sldMkLst>
      </pc:sldChg>
      <pc:sldChg chg="modNotesTx">
        <pc:chgData name="Katherine Cash" userId="f7797b46-2b2d-4b8f-b225-8c373fe2af75" providerId="ADAL" clId="{0C3CF9DD-82AC-4FB5-A4EF-3E95C5C88B33}" dt="2022-01-21T17:45:59.698" v="139" actId="2711"/>
        <pc:sldMkLst>
          <pc:docMk/>
          <pc:sldMk cId="1669646669" sldId="373"/>
        </pc:sldMkLst>
      </pc:sldChg>
      <pc:sldChg chg="modNotesTx">
        <pc:chgData name="Katherine Cash" userId="f7797b46-2b2d-4b8f-b225-8c373fe2af75" providerId="ADAL" clId="{0C3CF9DD-82AC-4FB5-A4EF-3E95C5C88B33}" dt="2022-01-21T17:46:48.448" v="149" actId="2711"/>
        <pc:sldMkLst>
          <pc:docMk/>
          <pc:sldMk cId="1298144166" sldId="374"/>
        </pc:sldMkLst>
      </pc:sldChg>
      <pc:sldChg chg="modNotesTx">
        <pc:chgData name="Katherine Cash" userId="f7797b46-2b2d-4b8f-b225-8c373fe2af75" providerId="ADAL" clId="{0C3CF9DD-82AC-4FB5-A4EF-3E95C5C88B33}" dt="2022-01-22T05:01:08.074" v="175" actId="2711"/>
        <pc:sldMkLst>
          <pc:docMk/>
          <pc:sldMk cId="2264081852" sldId="375"/>
        </pc:sldMkLst>
      </pc:sldChg>
      <pc:sldChg chg="modNotesTx">
        <pc:chgData name="Katherine Cash" userId="f7797b46-2b2d-4b8f-b225-8c373fe2af75" providerId="ADAL" clId="{0C3CF9DD-82AC-4FB5-A4EF-3E95C5C88B33}" dt="2022-01-22T05:01:17.140" v="176" actId="2711"/>
        <pc:sldMkLst>
          <pc:docMk/>
          <pc:sldMk cId="2949503635" sldId="376"/>
        </pc:sldMkLst>
      </pc:sldChg>
      <pc:sldChg chg="modNotesTx">
        <pc:chgData name="Katherine Cash" userId="f7797b46-2b2d-4b8f-b225-8c373fe2af75" providerId="ADAL" clId="{0C3CF9DD-82AC-4FB5-A4EF-3E95C5C88B33}" dt="2022-01-21T17:47:05.694" v="153" actId="255"/>
        <pc:sldMkLst>
          <pc:docMk/>
          <pc:sldMk cId="1762104901" sldId="377"/>
        </pc:sldMkLst>
      </pc:sldChg>
      <pc:sldChg chg="modNotesTx">
        <pc:chgData name="Katherine Cash" userId="f7797b46-2b2d-4b8f-b225-8c373fe2af75" providerId="ADAL" clId="{0C3CF9DD-82AC-4FB5-A4EF-3E95C5C88B33}" dt="2022-01-21T17:47:13.026" v="155" actId="255"/>
        <pc:sldMkLst>
          <pc:docMk/>
          <pc:sldMk cId="420723366" sldId="378"/>
        </pc:sldMkLst>
      </pc:sldChg>
      <pc:sldChg chg="modNotesTx">
        <pc:chgData name="Katherine Cash" userId="f7797b46-2b2d-4b8f-b225-8c373fe2af75" providerId="ADAL" clId="{0C3CF9DD-82AC-4FB5-A4EF-3E95C5C88B33}" dt="2022-01-21T17:47:22.401" v="157" actId="2711"/>
        <pc:sldMkLst>
          <pc:docMk/>
          <pc:sldMk cId="4187154971" sldId="379"/>
        </pc:sldMkLst>
      </pc:sldChg>
      <pc:sldChg chg="modNotesTx">
        <pc:chgData name="Katherine Cash" userId="f7797b46-2b2d-4b8f-b225-8c373fe2af75" providerId="ADAL" clId="{0C3CF9DD-82AC-4FB5-A4EF-3E95C5C88B33}" dt="2022-01-21T17:47:29.162" v="159" actId="255"/>
        <pc:sldMkLst>
          <pc:docMk/>
          <pc:sldMk cId="1558524240" sldId="380"/>
        </pc:sldMkLst>
      </pc:sldChg>
      <pc:sldChg chg="modNotesTx">
        <pc:chgData name="Katherine Cash" userId="f7797b46-2b2d-4b8f-b225-8c373fe2af75" providerId="ADAL" clId="{0C3CF9DD-82AC-4FB5-A4EF-3E95C5C88B33}" dt="2022-01-21T17:47:37.987" v="161" actId="255"/>
        <pc:sldMkLst>
          <pc:docMk/>
          <pc:sldMk cId="581836706" sldId="381"/>
        </pc:sldMkLst>
      </pc:sldChg>
      <pc:sldChg chg="modNotesTx">
        <pc:chgData name="Katherine Cash" userId="f7797b46-2b2d-4b8f-b225-8c373fe2af75" providerId="ADAL" clId="{0C3CF9DD-82AC-4FB5-A4EF-3E95C5C88B33}" dt="2022-01-21T17:47:45.758" v="163" actId="2711"/>
        <pc:sldMkLst>
          <pc:docMk/>
          <pc:sldMk cId="4131785051" sldId="382"/>
        </pc:sldMkLst>
      </pc:sldChg>
      <pc:sldChg chg="modNotesTx">
        <pc:chgData name="Katherine Cash" userId="f7797b46-2b2d-4b8f-b225-8c373fe2af75" providerId="ADAL" clId="{0C3CF9DD-82AC-4FB5-A4EF-3E95C5C88B33}" dt="2022-01-21T17:49:04.902" v="173" actId="2711"/>
        <pc:sldMkLst>
          <pc:docMk/>
          <pc:sldMk cId="2963703164" sldId="383"/>
        </pc:sldMkLst>
      </pc:sldChg>
      <pc:sldChg chg="modNotesTx">
        <pc:chgData name="Katherine Cash" userId="f7797b46-2b2d-4b8f-b225-8c373fe2af75" providerId="ADAL" clId="{0C3CF9DD-82AC-4FB5-A4EF-3E95C5C88B33}" dt="2022-01-21T17:48:02.761" v="166" actId="2711"/>
        <pc:sldMkLst>
          <pc:docMk/>
          <pc:sldMk cId="3046822505" sldId="384"/>
        </pc:sldMkLst>
      </pc:sldChg>
      <pc:sldChg chg="modNotesTx">
        <pc:chgData name="Katherine Cash" userId="f7797b46-2b2d-4b8f-b225-8c373fe2af75" providerId="ADAL" clId="{0C3CF9DD-82AC-4FB5-A4EF-3E95C5C88B33}" dt="2022-01-21T17:48:09.989" v="168" actId="2711"/>
        <pc:sldMkLst>
          <pc:docMk/>
          <pc:sldMk cId="2100755952" sldId="385"/>
        </pc:sldMkLst>
      </pc:sldChg>
      <pc:sldChg chg="modNotesTx">
        <pc:chgData name="Katherine Cash" userId="f7797b46-2b2d-4b8f-b225-8c373fe2af75" providerId="ADAL" clId="{0C3CF9DD-82AC-4FB5-A4EF-3E95C5C88B33}" dt="2022-01-21T17:49:15.797" v="174" actId="2711"/>
        <pc:sldMkLst>
          <pc:docMk/>
          <pc:sldMk cId="2140477479" sldId="386"/>
        </pc:sldMkLst>
      </pc:sldChg>
      <pc:sldMasterChg chg="del delSldLayout">
        <pc:chgData name="Katherine Cash" userId="f7797b46-2b2d-4b8f-b225-8c373fe2af75" providerId="ADAL" clId="{0C3CF9DD-82AC-4FB5-A4EF-3E95C5C88B33}" dt="2022-01-21T15:16:21.092" v="58" actId="2696"/>
        <pc:sldMasterMkLst>
          <pc:docMk/>
          <pc:sldMasterMk cId="4253177345" sldId="2147483674"/>
        </pc:sldMasterMkLst>
        <pc:sldLayoutChg chg="del">
          <pc:chgData name="Katherine Cash" userId="f7797b46-2b2d-4b8f-b225-8c373fe2af75" providerId="ADAL" clId="{0C3CF9DD-82AC-4FB5-A4EF-3E95C5C88B33}" dt="2022-01-21T15:16:21.062" v="46" actId="2696"/>
          <pc:sldLayoutMkLst>
            <pc:docMk/>
            <pc:sldMasterMk cId="4253177345" sldId="2147483674"/>
            <pc:sldLayoutMk cId="2684363287" sldId="2147483675"/>
          </pc:sldLayoutMkLst>
        </pc:sldLayoutChg>
        <pc:sldLayoutChg chg="del">
          <pc:chgData name="Katherine Cash" userId="f7797b46-2b2d-4b8f-b225-8c373fe2af75" providerId="ADAL" clId="{0C3CF9DD-82AC-4FB5-A4EF-3E95C5C88B33}" dt="2022-01-21T15:16:21.066" v="47" actId="2696"/>
          <pc:sldLayoutMkLst>
            <pc:docMk/>
            <pc:sldMasterMk cId="4253177345" sldId="2147483674"/>
            <pc:sldLayoutMk cId="3455035095" sldId="2147483685"/>
          </pc:sldLayoutMkLst>
        </pc:sldLayoutChg>
        <pc:sldLayoutChg chg="del">
          <pc:chgData name="Katherine Cash" userId="f7797b46-2b2d-4b8f-b225-8c373fe2af75" providerId="ADAL" clId="{0C3CF9DD-82AC-4FB5-A4EF-3E95C5C88B33}" dt="2022-01-21T15:16:21.066" v="48" actId="2696"/>
          <pc:sldLayoutMkLst>
            <pc:docMk/>
            <pc:sldMasterMk cId="4253177345" sldId="2147483674"/>
            <pc:sldLayoutMk cId="3000587838" sldId="2147483687"/>
          </pc:sldLayoutMkLst>
        </pc:sldLayoutChg>
        <pc:sldLayoutChg chg="del">
          <pc:chgData name="Katherine Cash" userId="f7797b46-2b2d-4b8f-b225-8c373fe2af75" providerId="ADAL" clId="{0C3CF9DD-82AC-4FB5-A4EF-3E95C5C88B33}" dt="2022-01-21T15:16:21.066" v="49" actId="2696"/>
          <pc:sldLayoutMkLst>
            <pc:docMk/>
            <pc:sldMasterMk cId="4253177345" sldId="2147483674"/>
            <pc:sldLayoutMk cId="1951720671" sldId="2147483688"/>
          </pc:sldLayoutMkLst>
        </pc:sldLayoutChg>
        <pc:sldLayoutChg chg="del">
          <pc:chgData name="Katherine Cash" userId="f7797b46-2b2d-4b8f-b225-8c373fe2af75" providerId="ADAL" clId="{0C3CF9DD-82AC-4FB5-A4EF-3E95C5C88B33}" dt="2022-01-21T15:16:21.077" v="50" actId="2696"/>
          <pc:sldLayoutMkLst>
            <pc:docMk/>
            <pc:sldMasterMk cId="4253177345" sldId="2147483674"/>
            <pc:sldLayoutMk cId="656029935" sldId="2147483689"/>
          </pc:sldLayoutMkLst>
        </pc:sldLayoutChg>
        <pc:sldLayoutChg chg="del">
          <pc:chgData name="Katherine Cash" userId="f7797b46-2b2d-4b8f-b225-8c373fe2af75" providerId="ADAL" clId="{0C3CF9DD-82AC-4FB5-A4EF-3E95C5C88B33}" dt="2022-01-21T15:16:21.080" v="51" actId="2696"/>
          <pc:sldLayoutMkLst>
            <pc:docMk/>
            <pc:sldMasterMk cId="4253177345" sldId="2147483674"/>
            <pc:sldLayoutMk cId="2017620648" sldId="2147483690"/>
          </pc:sldLayoutMkLst>
        </pc:sldLayoutChg>
        <pc:sldLayoutChg chg="del">
          <pc:chgData name="Katherine Cash" userId="f7797b46-2b2d-4b8f-b225-8c373fe2af75" providerId="ADAL" clId="{0C3CF9DD-82AC-4FB5-A4EF-3E95C5C88B33}" dt="2022-01-21T15:16:21.082" v="52" actId="2696"/>
          <pc:sldLayoutMkLst>
            <pc:docMk/>
            <pc:sldMasterMk cId="4253177345" sldId="2147483674"/>
            <pc:sldLayoutMk cId="3408333227" sldId="2147483771"/>
          </pc:sldLayoutMkLst>
        </pc:sldLayoutChg>
        <pc:sldLayoutChg chg="del">
          <pc:chgData name="Katherine Cash" userId="f7797b46-2b2d-4b8f-b225-8c373fe2af75" providerId="ADAL" clId="{0C3CF9DD-82AC-4FB5-A4EF-3E95C5C88B33}" dt="2022-01-21T15:16:21.083" v="53" actId="2696"/>
          <pc:sldLayoutMkLst>
            <pc:docMk/>
            <pc:sldMasterMk cId="4253177345" sldId="2147483674"/>
            <pc:sldLayoutMk cId="4176035823" sldId="2147483774"/>
          </pc:sldLayoutMkLst>
        </pc:sldLayoutChg>
        <pc:sldLayoutChg chg="del">
          <pc:chgData name="Katherine Cash" userId="f7797b46-2b2d-4b8f-b225-8c373fe2af75" providerId="ADAL" clId="{0C3CF9DD-82AC-4FB5-A4EF-3E95C5C88B33}" dt="2022-01-21T15:16:21.083" v="54" actId="2696"/>
          <pc:sldLayoutMkLst>
            <pc:docMk/>
            <pc:sldMasterMk cId="4253177345" sldId="2147483674"/>
            <pc:sldLayoutMk cId="2179401034" sldId="2147483781"/>
          </pc:sldLayoutMkLst>
        </pc:sldLayoutChg>
        <pc:sldLayoutChg chg="del">
          <pc:chgData name="Katherine Cash" userId="f7797b46-2b2d-4b8f-b225-8c373fe2af75" providerId="ADAL" clId="{0C3CF9DD-82AC-4FB5-A4EF-3E95C5C88B33}" dt="2022-01-21T15:16:21.092" v="55" actId="2696"/>
          <pc:sldLayoutMkLst>
            <pc:docMk/>
            <pc:sldMasterMk cId="4253177345" sldId="2147483674"/>
            <pc:sldLayoutMk cId="3389594814" sldId="2147483786"/>
          </pc:sldLayoutMkLst>
        </pc:sldLayoutChg>
        <pc:sldLayoutChg chg="del">
          <pc:chgData name="Katherine Cash" userId="f7797b46-2b2d-4b8f-b225-8c373fe2af75" providerId="ADAL" clId="{0C3CF9DD-82AC-4FB5-A4EF-3E95C5C88B33}" dt="2022-01-21T15:16:21.092" v="56" actId="2696"/>
          <pc:sldLayoutMkLst>
            <pc:docMk/>
            <pc:sldMasterMk cId="4253177345" sldId="2147483674"/>
            <pc:sldLayoutMk cId="2227865020" sldId="2147483790"/>
          </pc:sldLayoutMkLst>
        </pc:sldLayoutChg>
        <pc:sldLayoutChg chg="del">
          <pc:chgData name="Katherine Cash" userId="f7797b46-2b2d-4b8f-b225-8c373fe2af75" providerId="ADAL" clId="{0C3CF9DD-82AC-4FB5-A4EF-3E95C5C88B33}" dt="2022-01-21T15:16:21.092" v="57" actId="2696"/>
          <pc:sldLayoutMkLst>
            <pc:docMk/>
            <pc:sldMasterMk cId="4253177345" sldId="2147483674"/>
            <pc:sldLayoutMk cId="578401760" sldId="2147483797"/>
          </pc:sldLayoutMkLst>
        </pc:sldLayoutChg>
      </pc:sldMasterChg>
      <pc:sldMasterChg chg="delSp mod delSldLayout modSldLayout">
        <pc:chgData name="Katherine Cash" userId="f7797b46-2b2d-4b8f-b225-8c373fe2af75" providerId="ADAL" clId="{0C3CF9DD-82AC-4FB5-A4EF-3E95C5C88B33}" dt="2022-01-21T15:16:02.266" v="35" actId="1076"/>
        <pc:sldMasterMkLst>
          <pc:docMk/>
          <pc:sldMasterMk cId="1024940853" sldId="2147483696"/>
        </pc:sldMasterMkLst>
        <pc:spChg chg="del">
          <ac:chgData name="Katherine Cash" userId="f7797b46-2b2d-4b8f-b225-8c373fe2af75" providerId="ADAL" clId="{0C3CF9DD-82AC-4FB5-A4EF-3E95C5C88B33}" dt="2022-01-21T15:14:52.294" v="0" actId="478"/>
          <ac:spMkLst>
            <pc:docMk/>
            <pc:sldMasterMk cId="1024940853" sldId="2147483696"/>
            <ac:spMk id="4" creationId="{23089A8A-AA66-1C47-A556-3A6615EE79F3}"/>
          </ac:spMkLst>
        </pc:spChg>
        <pc:spChg chg="del">
          <ac:chgData name="Katherine Cash" userId="f7797b46-2b2d-4b8f-b225-8c373fe2af75" providerId="ADAL" clId="{0C3CF9DD-82AC-4FB5-A4EF-3E95C5C88B33}" dt="2022-01-21T15:14:53.660" v="1" actId="478"/>
          <ac:spMkLst>
            <pc:docMk/>
            <pc:sldMasterMk cId="1024940853" sldId="2147483696"/>
            <ac:spMk id="6" creationId="{FCCDCBE5-A8F1-8145-AB6B-B2171714812F}"/>
          </ac:spMkLst>
        </pc:spChg>
        <pc:sldLayoutChg chg="del">
          <pc:chgData name="Katherine Cash" userId="f7797b46-2b2d-4b8f-b225-8c373fe2af75" providerId="ADAL" clId="{0C3CF9DD-82AC-4FB5-A4EF-3E95C5C88B33}" dt="2022-01-21T15:15:05.579" v="6" actId="2696"/>
          <pc:sldLayoutMkLst>
            <pc:docMk/>
            <pc:sldMasterMk cId="1024940853" sldId="2147483696"/>
            <pc:sldLayoutMk cId="2541599187" sldId="2147483662"/>
          </pc:sldLayoutMkLst>
        </pc:sldLayoutChg>
        <pc:sldLayoutChg chg="del">
          <pc:chgData name="Katherine Cash" userId="f7797b46-2b2d-4b8f-b225-8c373fe2af75" providerId="ADAL" clId="{0C3CF9DD-82AC-4FB5-A4EF-3E95C5C88B33}" dt="2022-01-21T15:15:05.888" v="7" actId="2696"/>
          <pc:sldLayoutMkLst>
            <pc:docMk/>
            <pc:sldMasterMk cId="1024940853" sldId="2147483696"/>
            <pc:sldLayoutMk cId="3208239582" sldId="2147483672"/>
          </pc:sldLayoutMkLst>
        </pc:sldLayoutChg>
        <pc:sldLayoutChg chg="addSp delSp modSp mod">
          <pc:chgData name="Katherine Cash" userId="f7797b46-2b2d-4b8f-b225-8c373fe2af75" providerId="ADAL" clId="{0C3CF9DD-82AC-4FB5-A4EF-3E95C5C88B33}" dt="2022-01-21T15:16:02.266" v="35" actId="1076"/>
          <pc:sldLayoutMkLst>
            <pc:docMk/>
            <pc:sldMasterMk cId="1024940853" sldId="2147483696"/>
            <pc:sldLayoutMk cId="1561743289" sldId="2147483703"/>
          </pc:sldLayoutMkLst>
          <pc:spChg chg="del">
            <ac:chgData name="Katherine Cash" userId="f7797b46-2b2d-4b8f-b225-8c373fe2af75" providerId="ADAL" clId="{0C3CF9DD-82AC-4FB5-A4EF-3E95C5C88B33}" dt="2022-01-21T15:15:00.787" v="3" actId="478"/>
            <ac:spMkLst>
              <pc:docMk/>
              <pc:sldMasterMk cId="1024940853" sldId="2147483696"/>
              <pc:sldLayoutMk cId="1561743289" sldId="2147483703"/>
              <ac:spMk id="2" creationId="{0E9E3381-61D2-904D-A26A-FCB3DF2B3364}"/>
            </ac:spMkLst>
          </pc:spChg>
          <pc:spChg chg="del">
            <ac:chgData name="Katherine Cash" userId="f7797b46-2b2d-4b8f-b225-8c373fe2af75" providerId="ADAL" clId="{0C3CF9DD-82AC-4FB5-A4EF-3E95C5C88B33}" dt="2022-01-21T15:15:03.123" v="4" actId="478"/>
            <ac:spMkLst>
              <pc:docMk/>
              <pc:sldMasterMk cId="1024940853" sldId="2147483696"/>
              <pc:sldLayoutMk cId="1561743289" sldId="2147483703"/>
              <ac:spMk id="3" creationId="{B4E51D03-F448-C747-AD13-D418AE9DCE9E}"/>
            </ac:spMkLst>
          </pc:spChg>
          <pc:spChg chg="del">
            <ac:chgData name="Katherine Cash" userId="f7797b46-2b2d-4b8f-b225-8c373fe2af75" providerId="ADAL" clId="{0C3CF9DD-82AC-4FB5-A4EF-3E95C5C88B33}" dt="2022-01-21T15:15:03.857" v="5" actId="478"/>
            <ac:spMkLst>
              <pc:docMk/>
              <pc:sldMasterMk cId="1024940853" sldId="2147483696"/>
              <pc:sldLayoutMk cId="1561743289" sldId="2147483703"/>
              <ac:spMk id="4" creationId="{9B4B9951-42D7-6847-BED7-5FDD87BCA4FA}"/>
            </ac:spMkLst>
          </pc:spChg>
          <pc:spChg chg="add del mod">
            <ac:chgData name="Katherine Cash" userId="f7797b46-2b2d-4b8f-b225-8c373fe2af75" providerId="ADAL" clId="{0C3CF9DD-82AC-4FB5-A4EF-3E95C5C88B33}" dt="2022-01-21T15:16:02.266" v="35" actId="1076"/>
            <ac:spMkLst>
              <pc:docMk/>
              <pc:sldMasterMk cId="1024940853" sldId="2147483696"/>
              <pc:sldLayoutMk cId="1561743289" sldId="2147483703"/>
              <ac:spMk id="5" creationId="{4653A76F-83ED-4645-B2A1-C050B6F0EDBE}"/>
            </ac:spMkLst>
          </pc:spChg>
        </pc:sldLayoutChg>
        <pc:sldLayoutChg chg="del">
          <pc:chgData name="Katherine Cash" userId="f7797b46-2b2d-4b8f-b225-8c373fe2af75" providerId="ADAL" clId="{0C3CF9DD-82AC-4FB5-A4EF-3E95C5C88B33}" dt="2022-01-21T15:14:57.824" v="2" actId="2696"/>
          <pc:sldLayoutMkLst>
            <pc:docMk/>
            <pc:sldMasterMk cId="1024940853" sldId="2147483696"/>
            <pc:sldLayoutMk cId="3289627872" sldId="2147483704"/>
          </pc:sldLayoutMkLst>
        </pc:sldLayoutChg>
        <pc:sldLayoutChg chg="del">
          <pc:chgData name="Katherine Cash" userId="f7797b46-2b2d-4b8f-b225-8c373fe2af75" providerId="ADAL" clId="{0C3CF9DD-82AC-4FB5-A4EF-3E95C5C88B33}" dt="2022-01-21T15:15:06.211" v="8" actId="2696"/>
          <pc:sldLayoutMkLst>
            <pc:docMk/>
            <pc:sldMasterMk cId="1024940853" sldId="2147483696"/>
            <pc:sldLayoutMk cId="1234837310" sldId="2147483710"/>
          </pc:sldLayoutMkLst>
        </pc:sldLayoutChg>
        <pc:sldLayoutChg chg="del">
          <pc:chgData name="Katherine Cash" userId="f7797b46-2b2d-4b8f-b225-8c373fe2af75" providerId="ADAL" clId="{0C3CF9DD-82AC-4FB5-A4EF-3E95C5C88B33}" dt="2022-01-21T15:15:06.591" v="9" actId="2696"/>
          <pc:sldLayoutMkLst>
            <pc:docMk/>
            <pc:sldMasterMk cId="1024940853" sldId="2147483696"/>
            <pc:sldLayoutMk cId="929267081" sldId="2147483759"/>
          </pc:sldLayoutMkLst>
        </pc:sldLayoutChg>
        <pc:sldLayoutChg chg="del">
          <pc:chgData name="Katherine Cash" userId="f7797b46-2b2d-4b8f-b225-8c373fe2af75" providerId="ADAL" clId="{0C3CF9DD-82AC-4FB5-A4EF-3E95C5C88B33}" dt="2022-01-21T15:15:07.006" v="10" actId="2696"/>
          <pc:sldLayoutMkLst>
            <pc:docMk/>
            <pc:sldMasterMk cId="1024940853" sldId="2147483696"/>
            <pc:sldLayoutMk cId="533298448" sldId="2147483762"/>
          </pc:sldLayoutMkLst>
        </pc:sldLayoutChg>
        <pc:sldLayoutChg chg="del">
          <pc:chgData name="Katherine Cash" userId="f7797b46-2b2d-4b8f-b225-8c373fe2af75" providerId="ADAL" clId="{0C3CF9DD-82AC-4FB5-A4EF-3E95C5C88B33}" dt="2022-01-21T15:15:07.454" v="11" actId="2696"/>
          <pc:sldLayoutMkLst>
            <pc:docMk/>
            <pc:sldMasterMk cId="1024940853" sldId="2147483696"/>
            <pc:sldLayoutMk cId="1149196064" sldId="2147483769"/>
          </pc:sldLayoutMkLst>
        </pc:sldLayoutChg>
        <pc:sldLayoutChg chg="del">
          <pc:chgData name="Katherine Cash" userId="f7797b46-2b2d-4b8f-b225-8c373fe2af75" providerId="ADAL" clId="{0C3CF9DD-82AC-4FB5-A4EF-3E95C5C88B33}" dt="2022-01-21T15:15:07.858" v="12" actId="2696"/>
          <pc:sldLayoutMkLst>
            <pc:docMk/>
            <pc:sldMasterMk cId="1024940853" sldId="2147483696"/>
            <pc:sldLayoutMk cId="2142676905" sldId="2147483773"/>
          </pc:sldLayoutMkLst>
        </pc:sldLayoutChg>
        <pc:sldLayoutChg chg="del">
          <pc:chgData name="Katherine Cash" userId="f7797b46-2b2d-4b8f-b225-8c373fe2af75" providerId="ADAL" clId="{0C3CF9DD-82AC-4FB5-A4EF-3E95C5C88B33}" dt="2022-01-21T15:15:08.204" v="13" actId="2696"/>
          <pc:sldLayoutMkLst>
            <pc:docMk/>
            <pc:sldMasterMk cId="1024940853" sldId="2147483696"/>
            <pc:sldLayoutMk cId="1441518708" sldId="2147483775"/>
          </pc:sldLayoutMkLst>
        </pc:sldLayoutChg>
        <pc:sldLayoutChg chg="del">
          <pc:chgData name="Katherine Cash" userId="f7797b46-2b2d-4b8f-b225-8c373fe2af75" providerId="ADAL" clId="{0C3CF9DD-82AC-4FB5-A4EF-3E95C5C88B33}" dt="2022-01-21T15:15:08.573" v="14" actId="2696"/>
          <pc:sldLayoutMkLst>
            <pc:docMk/>
            <pc:sldMasterMk cId="1024940853" sldId="2147483696"/>
            <pc:sldLayoutMk cId="674142026" sldId="2147483779"/>
          </pc:sldLayoutMkLst>
        </pc:sldLayoutChg>
        <pc:sldLayoutChg chg="del">
          <pc:chgData name="Katherine Cash" userId="f7797b46-2b2d-4b8f-b225-8c373fe2af75" providerId="ADAL" clId="{0C3CF9DD-82AC-4FB5-A4EF-3E95C5C88B33}" dt="2022-01-21T15:15:08.903" v="15" actId="2696"/>
          <pc:sldLayoutMkLst>
            <pc:docMk/>
            <pc:sldMasterMk cId="1024940853" sldId="2147483696"/>
            <pc:sldLayoutMk cId="3373813415" sldId="2147483784"/>
          </pc:sldLayoutMkLst>
        </pc:sldLayoutChg>
        <pc:sldLayoutChg chg="del">
          <pc:chgData name="Katherine Cash" userId="f7797b46-2b2d-4b8f-b225-8c373fe2af75" providerId="ADAL" clId="{0C3CF9DD-82AC-4FB5-A4EF-3E95C5C88B33}" dt="2022-01-21T15:15:10.607" v="19" actId="2696"/>
          <pc:sldLayoutMkLst>
            <pc:docMk/>
            <pc:sldMasterMk cId="1024940853" sldId="2147483696"/>
            <pc:sldLayoutMk cId="2010301231" sldId="2147483789"/>
          </pc:sldLayoutMkLst>
        </pc:sldLayoutChg>
        <pc:sldLayoutChg chg="del">
          <pc:chgData name="Katherine Cash" userId="f7797b46-2b2d-4b8f-b225-8c373fe2af75" providerId="ADAL" clId="{0C3CF9DD-82AC-4FB5-A4EF-3E95C5C88B33}" dt="2022-01-21T15:15:09.674" v="17" actId="2696"/>
          <pc:sldLayoutMkLst>
            <pc:docMk/>
            <pc:sldMasterMk cId="1024940853" sldId="2147483696"/>
            <pc:sldLayoutMk cId="1069638168" sldId="2147483794"/>
          </pc:sldLayoutMkLst>
        </pc:sldLayoutChg>
        <pc:sldLayoutChg chg="del">
          <pc:chgData name="Katherine Cash" userId="f7797b46-2b2d-4b8f-b225-8c373fe2af75" providerId="ADAL" clId="{0C3CF9DD-82AC-4FB5-A4EF-3E95C5C88B33}" dt="2022-01-21T15:15:10.073" v="18" actId="2696"/>
          <pc:sldLayoutMkLst>
            <pc:docMk/>
            <pc:sldMasterMk cId="1024940853" sldId="2147483696"/>
            <pc:sldLayoutMk cId="2388941963" sldId="2147483795"/>
          </pc:sldLayoutMkLst>
        </pc:sldLayoutChg>
        <pc:sldLayoutChg chg="del">
          <pc:chgData name="Katherine Cash" userId="f7797b46-2b2d-4b8f-b225-8c373fe2af75" providerId="ADAL" clId="{0C3CF9DD-82AC-4FB5-A4EF-3E95C5C88B33}" dt="2022-01-21T15:15:09.284" v="16" actId="2696"/>
          <pc:sldLayoutMkLst>
            <pc:docMk/>
            <pc:sldMasterMk cId="1024940853" sldId="2147483696"/>
            <pc:sldLayoutMk cId="73249113" sldId="2147483825"/>
          </pc:sldLayoutMkLst>
        </pc:sldLayoutChg>
      </pc:sldMasterChg>
      <pc:sldMasterChg chg="delSldLayout modSldLayout">
        <pc:chgData name="Katherine Cash" userId="f7797b46-2b2d-4b8f-b225-8c373fe2af75" providerId="ADAL" clId="{0C3CF9DD-82AC-4FB5-A4EF-3E95C5C88B33}" dt="2022-01-21T15:17:15.444" v="82" actId="2696"/>
        <pc:sldMasterMkLst>
          <pc:docMk/>
          <pc:sldMasterMk cId="2164584493" sldId="2147483711"/>
        </pc:sldMasterMkLst>
        <pc:sldLayoutChg chg="addSp delSp modSp mod">
          <pc:chgData name="Katherine Cash" userId="f7797b46-2b2d-4b8f-b225-8c373fe2af75" providerId="ADAL" clId="{0C3CF9DD-82AC-4FB5-A4EF-3E95C5C88B33}" dt="2022-01-21T15:17:08.484" v="72" actId="478"/>
          <pc:sldLayoutMkLst>
            <pc:docMk/>
            <pc:sldMasterMk cId="2164584493" sldId="2147483711"/>
            <pc:sldLayoutMk cId="3548518969" sldId="2147483713"/>
          </pc:sldLayoutMkLst>
          <pc:spChg chg="del">
            <ac:chgData name="Katherine Cash" userId="f7797b46-2b2d-4b8f-b225-8c373fe2af75" providerId="ADAL" clId="{0C3CF9DD-82AC-4FB5-A4EF-3E95C5C88B33}" dt="2022-01-21T15:16:46.870" v="62" actId="478"/>
            <ac:spMkLst>
              <pc:docMk/>
              <pc:sldMasterMk cId="2164584493" sldId="2147483711"/>
              <pc:sldLayoutMk cId="3548518969" sldId="2147483713"/>
              <ac:spMk id="2" creationId="{3108FE00-9B53-0E47-A3F3-97C270659A42}"/>
            </ac:spMkLst>
          </pc:spChg>
          <pc:spChg chg="del">
            <ac:chgData name="Katherine Cash" userId="f7797b46-2b2d-4b8f-b225-8c373fe2af75" providerId="ADAL" clId="{0C3CF9DD-82AC-4FB5-A4EF-3E95C5C88B33}" dt="2022-01-21T15:17:06.614" v="70" actId="478"/>
            <ac:spMkLst>
              <pc:docMk/>
              <pc:sldMasterMk cId="2164584493" sldId="2147483711"/>
              <pc:sldLayoutMk cId="3548518969" sldId="2147483713"/>
              <ac:spMk id="3" creationId="{2E238E2F-8F81-134D-B18E-908D5A6F9AE1}"/>
            </ac:spMkLst>
          </pc:spChg>
          <pc:spChg chg="del">
            <ac:chgData name="Katherine Cash" userId="f7797b46-2b2d-4b8f-b225-8c373fe2af75" providerId="ADAL" clId="{0C3CF9DD-82AC-4FB5-A4EF-3E95C5C88B33}" dt="2022-01-21T15:17:07.509" v="71" actId="478"/>
            <ac:spMkLst>
              <pc:docMk/>
              <pc:sldMasterMk cId="2164584493" sldId="2147483711"/>
              <pc:sldLayoutMk cId="3548518969" sldId="2147483713"/>
              <ac:spMk id="4" creationId="{8DB9D51C-E982-A649-ADFD-042AD32C1FC0}"/>
            </ac:spMkLst>
          </pc:spChg>
          <pc:spChg chg="del">
            <ac:chgData name="Katherine Cash" userId="f7797b46-2b2d-4b8f-b225-8c373fe2af75" providerId="ADAL" clId="{0C3CF9DD-82AC-4FB5-A4EF-3E95C5C88B33}" dt="2022-01-21T15:17:08.484" v="72" actId="478"/>
            <ac:spMkLst>
              <pc:docMk/>
              <pc:sldMasterMk cId="2164584493" sldId="2147483711"/>
              <pc:sldLayoutMk cId="3548518969" sldId="2147483713"/>
              <ac:spMk id="5" creationId="{A8D1E8F8-7775-4140-9697-C89C1AD360B8}"/>
            </ac:spMkLst>
          </pc:spChg>
          <pc:spChg chg="add mod">
            <ac:chgData name="Katherine Cash" userId="f7797b46-2b2d-4b8f-b225-8c373fe2af75" providerId="ADAL" clId="{0C3CF9DD-82AC-4FB5-A4EF-3E95C5C88B33}" dt="2022-01-21T15:16:47.267" v="63"/>
            <ac:spMkLst>
              <pc:docMk/>
              <pc:sldMasterMk cId="2164584493" sldId="2147483711"/>
              <pc:sldLayoutMk cId="3548518969" sldId="2147483713"/>
              <ac:spMk id="6" creationId="{876A8BE0-4DF7-4591-948D-6F2CF49FF587}"/>
            </ac:spMkLst>
          </pc:spChg>
        </pc:sldLayoutChg>
        <pc:sldLayoutChg chg="addSp delSp modSp mod">
          <pc:chgData name="Katherine Cash" userId="f7797b46-2b2d-4b8f-b225-8c373fe2af75" providerId="ADAL" clId="{0C3CF9DD-82AC-4FB5-A4EF-3E95C5C88B33}" dt="2022-01-21T15:16:54.860" v="66" actId="14100"/>
          <pc:sldLayoutMkLst>
            <pc:docMk/>
            <pc:sldMasterMk cId="2164584493" sldId="2147483711"/>
            <pc:sldLayoutMk cId="3212687159" sldId="2147483714"/>
          </pc:sldLayoutMkLst>
          <pc:spChg chg="del">
            <ac:chgData name="Katherine Cash" userId="f7797b46-2b2d-4b8f-b225-8c373fe2af75" providerId="ADAL" clId="{0C3CF9DD-82AC-4FB5-A4EF-3E95C5C88B33}" dt="2022-01-21T15:16:50.959" v="64" actId="478"/>
            <ac:spMkLst>
              <pc:docMk/>
              <pc:sldMasterMk cId="2164584493" sldId="2147483711"/>
              <pc:sldLayoutMk cId="3212687159" sldId="2147483714"/>
              <ac:spMk id="2" creationId="{00000000-0000-0000-0000-000000000000}"/>
            </ac:spMkLst>
          </pc:spChg>
          <pc:spChg chg="mod">
            <ac:chgData name="Katherine Cash" userId="f7797b46-2b2d-4b8f-b225-8c373fe2af75" providerId="ADAL" clId="{0C3CF9DD-82AC-4FB5-A4EF-3E95C5C88B33}" dt="2022-01-21T15:16:54.860" v="66" actId="14100"/>
            <ac:spMkLst>
              <pc:docMk/>
              <pc:sldMasterMk cId="2164584493" sldId="2147483711"/>
              <pc:sldLayoutMk cId="3212687159" sldId="2147483714"/>
              <ac:spMk id="3" creationId="{00000000-0000-0000-0000-000000000000}"/>
            </ac:spMkLst>
          </pc:spChg>
          <pc:spChg chg="del">
            <ac:chgData name="Katherine Cash" userId="f7797b46-2b2d-4b8f-b225-8c373fe2af75" providerId="ADAL" clId="{0C3CF9DD-82AC-4FB5-A4EF-3E95C5C88B33}" dt="2022-01-21T15:16:34.644" v="59" actId="478"/>
            <ac:spMkLst>
              <pc:docMk/>
              <pc:sldMasterMk cId="2164584493" sldId="2147483711"/>
              <pc:sldLayoutMk cId="3212687159" sldId="2147483714"/>
              <ac:spMk id="4" creationId="{00000000-0000-0000-0000-000000000000}"/>
            </ac:spMkLst>
          </pc:spChg>
          <pc:spChg chg="del">
            <ac:chgData name="Katherine Cash" userId="f7797b46-2b2d-4b8f-b225-8c373fe2af75" providerId="ADAL" clId="{0C3CF9DD-82AC-4FB5-A4EF-3E95C5C88B33}" dt="2022-01-21T15:16:35.537" v="60" actId="478"/>
            <ac:spMkLst>
              <pc:docMk/>
              <pc:sldMasterMk cId="2164584493" sldId="2147483711"/>
              <pc:sldLayoutMk cId="3212687159" sldId="2147483714"/>
              <ac:spMk id="5" creationId="{00000000-0000-0000-0000-000000000000}"/>
            </ac:spMkLst>
          </pc:spChg>
          <pc:spChg chg="del">
            <ac:chgData name="Katherine Cash" userId="f7797b46-2b2d-4b8f-b225-8c373fe2af75" providerId="ADAL" clId="{0C3CF9DD-82AC-4FB5-A4EF-3E95C5C88B33}" dt="2022-01-21T15:16:36.389" v="61" actId="478"/>
            <ac:spMkLst>
              <pc:docMk/>
              <pc:sldMasterMk cId="2164584493" sldId="2147483711"/>
              <pc:sldLayoutMk cId="3212687159" sldId="2147483714"/>
              <ac:spMk id="6" creationId="{00000000-0000-0000-0000-000000000000}"/>
            </ac:spMkLst>
          </pc:spChg>
          <pc:spChg chg="add mod">
            <ac:chgData name="Katherine Cash" userId="f7797b46-2b2d-4b8f-b225-8c373fe2af75" providerId="ADAL" clId="{0C3CF9DD-82AC-4FB5-A4EF-3E95C5C88B33}" dt="2022-01-21T15:16:51.413" v="65"/>
            <ac:spMkLst>
              <pc:docMk/>
              <pc:sldMasterMk cId="2164584493" sldId="2147483711"/>
              <pc:sldLayoutMk cId="3212687159" sldId="2147483714"/>
              <ac:spMk id="7" creationId="{E8B1D04B-5736-40D3-91F0-66B29CFE0BE9}"/>
            </ac:spMkLst>
          </pc:spChg>
        </pc:sldLayoutChg>
        <pc:sldLayoutChg chg="delSp mod">
          <pc:chgData name="Katherine Cash" userId="f7797b46-2b2d-4b8f-b225-8c373fe2af75" providerId="ADAL" clId="{0C3CF9DD-82AC-4FB5-A4EF-3E95C5C88B33}" dt="2022-01-21T15:17:04.070" v="69" actId="478"/>
          <pc:sldLayoutMkLst>
            <pc:docMk/>
            <pc:sldMasterMk cId="2164584493" sldId="2147483711"/>
            <pc:sldLayoutMk cId="1350454191" sldId="2147483719"/>
          </pc:sldLayoutMkLst>
          <pc:spChg chg="del">
            <ac:chgData name="Katherine Cash" userId="f7797b46-2b2d-4b8f-b225-8c373fe2af75" providerId="ADAL" clId="{0C3CF9DD-82AC-4FB5-A4EF-3E95C5C88B33}" dt="2022-01-21T15:17:01.547" v="67" actId="478"/>
            <ac:spMkLst>
              <pc:docMk/>
              <pc:sldMasterMk cId="2164584493" sldId="2147483711"/>
              <pc:sldLayoutMk cId="1350454191" sldId="2147483719"/>
              <ac:spMk id="5" creationId="{7EDA35BB-F221-1D41-B52B-FCCA7E3406AB}"/>
            </ac:spMkLst>
          </pc:spChg>
          <pc:spChg chg="del">
            <ac:chgData name="Katherine Cash" userId="f7797b46-2b2d-4b8f-b225-8c373fe2af75" providerId="ADAL" clId="{0C3CF9DD-82AC-4FB5-A4EF-3E95C5C88B33}" dt="2022-01-21T15:17:03.198" v="68" actId="478"/>
            <ac:spMkLst>
              <pc:docMk/>
              <pc:sldMasterMk cId="2164584493" sldId="2147483711"/>
              <pc:sldLayoutMk cId="1350454191" sldId="2147483719"/>
              <ac:spMk id="6" creationId="{16D6D156-ECCF-C841-844C-2088A1860097}"/>
            </ac:spMkLst>
          </pc:spChg>
          <pc:spChg chg="del">
            <ac:chgData name="Katherine Cash" userId="f7797b46-2b2d-4b8f-b225-8c373fe2af75" providerId="ADAL" clId="{0C3CF9DD-82AC-4FB5-A4EF-3E95C5C88B33}" dt="2022-01-21T15:17:04.070" v="69" actId="478"/>
            <ac:spMkLst>
              <pc:docMk/>
              <pc:sldMasterMk cId="2164584493" sldId="2147483711"/>
              <pc:sldLayoutMk cId="1350454191" sldId="2147483719"/>
              <ac:spMk id="7" creationId="{820AED9F-9EAA-764E-A8E7-16FF0D195A05}"/>
            </ac:spMkLst>
          </pc:spChg>
        </pc:sldLayoutChg>
        <pc:sldLayoutChg chg="del">
          <pc:chgData name="Katherine Cash" userId="f7797b46-2b2d-4b8f-b225-8c373fe2af75" providerId="ADAL" clId="{0C3CF9DD-82AC-4FB5-A4EF-3E95C5C88B33}" dt="2022-01-21T15:17:11.090" v="73" actId="2696"/>
          <pc:sldLayoutMkLst>
            <pc:docMk/>
            <pc:sldMasterMk cId="2164584493" sldId="2147483711"/>
            <pc:sldLayoutMk cId="3474231301" sldId="2147483724"/>
          </pc:sldLayoutMkLst>
        </pc:sldLayoutChg>
        <pc:sldLayoutChg chg="del">
          <pc:chgData name="Katherine Cash" userId="f7797b46-2b2d-4b8f-b225-8c373fe2af75" providerId="ADAL" clId="{0C3CF9DD-82AC-4FB5-A4EF-3E95C5C88B33}" dt="2022-01-21T15:17:11.433" v="74" actId="2696"/>
          <pc:sldLayoutMkLst>
            <pc:docMk/>
            <pc:sldMasterMk cId="2164584493" sldId="2147483711"/>
            <pc:sldLayoutMk cId="4107357944" sldId="2147483725"/>
          </pc:sldLayoutMkLst>
        </pc:sldLayoutChg>
        <pc:sldLayoutChg chg="del">
          <pc:chgData name="Katherine Cash" userId="f7797b46-2b2d-4b8f-b225-8c373fe2af75" providerId="ADAL" clId="{0C3CF9DD-82AC-4FB5-A4EF-3E95C5C88B33}" dt="2022-01-21T15:17:12.299" v="76" actId="2696"/>
          <pc:sldLayoutMkLst>
            <pc:docMk/>
            <pc:sldMasterMk cId="2164584493" sldId="2147483711"/>
            <pc:sldLayoutMk cId="706150307" sldId="2147483764"/>
          </pc:sldLayoutMkLst>
        </pc:sldLayoutChg>
        <pc:sldLayoutChg chg="del">
          <pc:chgData name="Katherine Cash" userId="f7797b46-2b2d-4b8f-b225-8c373fe2af75" providerId="ADAL" clId="{0C3CF9DD-82AC-4FB5-A4EF-3E95C5C88B33}" dt="2022-01-21T15:17:12.776" v="77" actId="2696"/>
          <pc:sldLayoutMkLst>
            <pc:docMk/>
            <pc:sldMasterMk cId="2164584493" sldId="2147483711"/>
            <pc:sldLayoutMk cId="865964463" sldId="2147483767"/>
          </pc:sldLayoutMkLst>
        </pc:sldLayoutChg>
        <pc:sldLayoutChg chg="del">
          <pc:chgData name="Katherine Cash" userId="f7797b46-2b2d-4b8f-b225-8c373fe2af75" providerId="ADAL" clId="{0C3CF9DD-82AC-4FB5-A4EF-3E95C5C88B33}" dt="2022-01-21T15:17:13.196" v="78" actId="2696"/>
          <pc:sldLayoutMkLst>
            <pc:docMk/>
            <pc:sldMasterMk cId="2164584493" sldId="2147483711"/>
            <pc:sldLayoutMk cId="4228597922" sldId="2147483777"/>
          </pc:sldLayoutMkLst>
        </pc:sldLayoutChg>
        <pc:sldLayoutChg chg="del">
          <pc:chgData name="Katherine Cash" userId="f7797b46-2b2d-4b8f-b225-8c373fe2af75" providerId="ADAL" clId="{0C3CF9DD-82AC-4FB5-A4EF-3E95C5C88B33}" dt="2022-01-21T15:17:13.713" v="79" actId="2696"/>
          <pc:sldLayoutMkLst>
            <pc:docMk/>
            <pc:sldMasterMk cId="2164584493" sldId="2147483711"/>
            <pc:sldLayoutMk cId="3390993166" sldId="2147483782"/>
          </pc:sldLayoutMkLst>
        </pc:sldLayoutChg>
        <pc:sldLayoutChg chg="del">
          <pc:chgData name="Katherine Cash" userId="f7797b46-2b2d-4b8f-b225-8c373fe2af75" providerId="ADAL" clId="{0C3CF9DD-82AC-4FB5-A4EF-3E95C5C88B33}" dt="2022-01-21T15:17:14.207" v="80" actId="2696"/>
          <pc:sldLayoutMkLst>
            <pc:docMk/>
            <pc:sldMasterMk cId="2164584493" sldId="2147483711"/>
            <pc:sldLayoutMk cId="4145746777" sldId="2147483787"/>
          </pc:sldLayoutMkLst>
        </pc:sldLayoutChg>
        <pc:sldLayoutChg chg="del">
          <pc:chgData name="Katherine Cash" userId="f7797b46-2b2d-4b8f-b225-8c373fe2af75" providerId="ADAL" clId="{0C3CF9DD-82AC-4FB5-A4EF-3E95C5C88B33}" dt="2022-01-21T15:17:14.697" v="81" actId="2696"/>
          <pc:sldLayoutMkLst>
            <pc:docMk/>
            <pc:sldMasterMk cId="2164584493" sldId="2147483711"/>
            <pc:sldLayoutMk cId="2045745542" sldId="2147483791"/>
          </pc:sldLayoutMkLst>
        </pc:sldLayoutChg>
        <pc:sldLayoutChg chg="del">
          <pc:chgData name="Katherine Cash" userId="f7797b46-2b2d-4b8f-b225-8c373fe2af75" providerId="ADAL" clId="{0C3CF9DD-82AC-4FB5-A4EF-3E95C5C88B33}" dt="2022-01-21T15:17:15.444" v="82" actId="2696"/>
          <pc:sldLayoutMkLst>
            <pc:docMk/>
            <pc:sldMasterMk cId="2164584493" sldId="2147483711"/>
            <pc:sldLayoutMk cId="4150587362" sldId="2147483798"/>
          </pc:sldLayoutMkLst>
        </pc:sldLayoutChg>
        <pc:sldLayoutChg chg="del">
          <pc:chgData name="Katherine Cash" userId="f7797b46-2b2d-4b8f-b225-8c373fe2af75" providerId="ADAL" clId="{0C3CF9DD-82AC-4FB5-A4EF-3E95C5C88B33}" dt="2022-01-21T15:17:11.846" v="75" actId="2696"/>
          <pc:sldLayoutMkLst>
            <pc:docMk/>
            <pc:sldMasterMk cId="2164584493" sldId="2147483711"/>
            <pc:sldLayoutMk cId="2417491001" sldId="2147483824"/>
          </pc:sldLayoutMkLst>
        </pc:sldLayoutChg>
      </pc:sldMasterChg>
      <pc:sldMasterChg chg="addSldLayout delSldLayout modSldLayout">
        <pc:chgData name="Katherine Cash" userId="f7797b46-2b2d-4b8f-b225-8c373fe2af75" providerId="ADAL" clId="{0C3CF9DD-82AC-4FB5-A4EF-3E95C5C88B33}" dt="2022-01-21T15:16:17.100" v="45" actId="2696"/>
        <pc:sldMasterMkLst>
          <pc:docMk/>
          <pc:sldMasterMk cId="3269081970" sldId="2147483726"/>
        </pc:sldMasterMkLst>
        <pc:sldLayoutChg chg="addSp delSp modSp add del mod">
          <pc:chgData name="Katherine Cash" userId="f7797b46-2b2d-4b8f-b225-8c373fe2af75" providerId="ADAL" clId="{0C3CF9DD-82AC-4FB5-A4EF-3E95C5C88B33}" dt="2022-01-21T15:16:06.376" v="36"/>
          <pc:sldLayoutMkLst>
            <pc:docMk/>
            <pc:sldMasterMk cId="3269081970" sldId="2147483726"/>
            <pc:sldLayoutMk cId="3440030591" sldId="2147483741"/>
          </pc:sldLayoutMkLst>
          <pc:spChg chg="del">
            <ac:chgData name="Katherine Cash" userId="f7797b46-2b2d-4b8f-b225-8c373fe2af75" providerId="ADAL" clId="{0C3CF9DD-82AC-4FB5-A4EF-3E95C5C88B33}" dt="2022-01-21T15:15:54.866" v="30" actId="478"/>
            <ac:spMkLst>
              <pc:docMk/>
              <pc:sldMasterMk cId="3269081970" sldId="2147483726"/>
              <pc:sldLayoutMk cId="3440030591" sldId="2147483741"/>
              <ac:spMk id="4" creationId="{00000000-0000-0000-0000-000000000000}"/>
            </ac:spMkLst>
          </pc:spChg>
          <pc:spChg chg="del">
            <ac:chgData name="Katherine Cash" userId="f7797b46-2b2d-4b8f-b225-8c373fe2af75" providerId="ADAL" clId="{0C3CF9DD-82AC-4FB5-A4EF-3E95C5C88B33}" dt="2022-01-21T15:15:56.214" v="31" actId="478"/>
            <ac:spMkLst>
              <pc:docMk/>
              <pc:sldMasterMk cId="3269081970" sldId="2147483726"/>
              <pc:sldLayoutMk cId="3440030591" sldId="2147483741"/>
              <ac:spMk id="6" creationId="{00000000-0000-0000-0000-000000000000}"/>
            </ac:spMkLst>
          </pc:spChg>
          <pc:spChg chg="add mod">
            <ac:chgData name="Katherine Cash" userId="f7797b46-2b2d-4b8f-b225-8c373fe2af75" providerId="ADAL" clId="{0C3CF9DD-82AC-4FB5-A4EF-3E95C5C88B33}" dt="2022-01-21T15:16:06.376" v="36"/>
            <ac:spMkLst>
              <pc:docMk/>
              <pc:sldMasterMk cId="3269081970" sldId="2147483726"/>
              <pc:sldLayoutMk cId="3440030591" sldId="2147483741"/>
              <ac:spMk id="10" creationId="{4DE07031-9E70-4E9F-9925-C1A227B1167B}"/>
            </ac:spMkLst>
          </pc:spChg>
          <pc:spChg chg="del">
            <ac:chgData name="Katherine Cash" userId="f7797b46-2b2d-4b8f-b225-8c373fe2af75" providerId="ADAL" clId="{0C3CF9DD-82AC-4FB5-A4EF-3E95C5C88B33}" dt="2022-01-21T15:15:50.543" v="24" actId="478"/>
            <ac:spMkLst>
              <pc:docMk/>
              <pc:sldMasterMk cId="3269081970" sldId="2147483726"/>
              <pc:sldLayoutMk cId="3440030591" sldId="2147483741"/>
              <ac:spMk id="14" creationId="{133B568A-D477-7041-B16E-0FDE3CD482AE}"/>
            </ac:spMkLst>
          </pc:spChg>
          <pc:picChg chg="del">
            <ac:chgData name="Katherine Cash" userId="f7797b46-2b2d-4b8f-b225-8c373fe2af75" providerId="ADAL" clId="{0C3CF9DD-82AC-4FB5-A4EF-3E95C5C88B33}" dt="2022-01-21T15:15:53.976" v="29" actId="478"/>
            <ac:picMkLst>
              <pc:docMk/>
              <pc:sldMasterMk cId="3269081970" sldId="2147483726"/>
              <pc:sldLayoutMk cId="3440030591" sldId="2147483741"/>
              <ac:picMk id="13" creationId="{528D397D-9B71-3749-9D74-73814F761542}"/>
            </ac:picMkLst>
          </pc:picChg>
          <pc:picChg chg="del">
            <ac:chgData name="Katherine Cash" userId="f7797b46-2b2d-4b8f-b225-8c373fe2af75" providerId="ADAL" clId="{0C3CF9DD-82AC-4FB5-A4EF-3E95C5C88B33}" dt="2022-01-21T15:15:51.698" v="25" actId="478"/>
            <ac:picMkLst>
              <pc:docMk/>
              <pc:sldMasterMk cId="3269081970" sldId="2147483726"/>
              <pc:sldLayoutMk cId="3440030591" sldId="2147483741"/>
              <ac:picMk id="15" creationId="{1A22D1B8-210A-3240-9DE3-9229EA5CFF9F}"/>
            </ac:picMkLst>
          </pc:picChg>
          <pc:picChg chg="del">
            <ac:chgData name="Katherine Cash" userId="f7797b46-2b2d-4b8f-b225-8c373fe2af75" providerId="ADAL" clId="{0C3CF9DD-82AC-4FB5-A4EF-3E95C5C88B33}" dt="2022-01-21T15:15:52.315" v="26" actId="478"/>
            <ac:picMkLst>
              <pc:docMk/>
              <pc:sldMasterMk cId="3269081970" sldId="2147483726"/>
              <pc:sldLayoutMk cId="3440030591" sldId="2147483741"/>
              <ac:picMk id="16" creationId="{399A1881-CA95-424C-92AB-770EBB8DCD67}"/>
            </ac:picMkLst>
          </pc:picChg>
          <pc:picChg chg="del">
            <ac:chgData name="Katherine Cash" userId="f7797b46-2b2d-4b8f-b225-8c373fe2af75" providerId="ADAL" clId="{0C3CF9DD-82AC-4FB5-A4EF-3E95C5C88B33}" dt="2022-01-21T15:15:52.702" v="27" actId="478"/>
            <ac:picMkLst>
              <pc:docMk/>
              <pc:sldMasterMk cId="3269081970" sldId="2147483726"/>
              <pc:sldLayoutMk cId="3440030591" sldId="2147483741"/>
              <ac:picMk id="17" creationId="{6C13AE52-9B69-8A45-AA32-37A3FB66A8C7}"/>
            </ac:picMkLst>
          </pc:picChg>
          <pc:picChg chg="del">
            <ac:chgData name="Katherine Cash" userId="f7797b46-2b2d-4b8f-b225-8c373fe2af75" providerId="ADAL" clId="{0C3CF9DD-82AC-4FB5-A4EF-3E95C5C88B33}" dt="2022-01-21T15:15:53.251" v="28" actId="478"/>
            <ac:picMkLst>
              <pc:docMk/>
              <pc:sldMasterMk cId="3269081970" sldId="2147483726"/>
              <pc:sldLayoutMk cId="3440030591" sldId="2147483741"/>
              <ac:picMk id="18" creationId="{37C96462-128F-C041-A5AF-980B1CF19ECE}"/>
            </ac:picMkLst>
          </pc:picChg>
        </pc:sldLayoutChg>
        <pc:sldLayoutChg chg="add del">
          <pc:chgData name="Katherine Cash" userId="f7797b46-2b2d-4b8f-b225-8c373fe2af75" providerId="ADAL" clId="{0C3CF9DD-82AC-4FB5-A4EF-3E95C5C88B33}" dt="2022-01-21T15:16:14.538" v="37" actId="2696"/>
          <pc:sldLayoutMkLst>
            <pc:docMk/>
            <pc:sldMasterMk cId="3269081970" sldId="2147483726"/>
            <pc:sldLayoutMk cId="2691613368" sldId="2147483742"/>
          </pc:sldLayoutMkLst>
        </pc:sldLayoutChg>
        <pc:sldLayoutChg chg="del">
          <pc:chgData name="Katherine Cash" userId="f7797b46-2b2d-4b8f-b225-8c373fe2af75" providerId="ADAL" clId="{0C3CF9DD-82AC-4FB5-A4EF-3E95C5C88B33}" dt="2022-01-21T15:16:14.802" v="38" actId="2696"/>
          <pc:sldLayoutMkLst>
            <pc:docMk/>
            <pc:sldMasterMk cId="3269081970" sldId="2147483726"/>
            <pc:sldLayoutMk cId="458355649" sldId="2147483760"/>
          </pc:sldLayoutMkLst>
        </pc:sldLayoutChg>
        <pc:sldLayoutChg chg="del">
          <pc:chgData name="Katherine Cash" userId="f7797b46-2b2d-4b8f-b225-8c373fe2af75" providerId="ADAL" clId="{0C3CF9DD-82AC-4FB5-A4EF-3E95C5C88B33}" dt="2022-01-21T15:16:15.066" v="39" actId="2696"/>
          <pc:sldLayoutMkLst>
            <pc:docMk/>
            <pc:sldMasterMk cId="3269081970" sldId="2147483726"/>
            <pc:sldLayoutMk cId="3169561587" sldId="2147483763"/>
          </pc:sldLayoutMkLst>
        </pc:sldLayoutChg>
        <pc:sldLayoutChg chg="del">
          <pc:chgData name="Katherine Cash" userId="f7797b46-2b2d-4b8f-b225-8c373fe2af75" providerId="ADAL" clId="{0C3CF9DD-82AC-4FB5-A4EF-3E95C5C88B33}" dt="2022-01-21T15:16:15.301" v="40" actId="2696"/>
          <pc:sldLayoutMkLst>
            <pc:docMk/>
            <pc:sldMasterMk cId="3269081970" sldId="2147483726"/>
            <pc:sldLayoutMk cId="1476865797" sldId="2147483768"/>
          </pc:sldLayoutMkLst>
        </pc:sldLayoutChg>
        <pc:sldLayoutChg chg="del">
          <pc:chgData name="Katherine Cash" userId="f7797b46-2b2d-4b8f-b225-8c373fe2af75" providerId="ADAL" clId="{0C3CF9DD-82AC-4FB5-A4EF-3E95C5C88B33}" dt="2022-01-21T15:16:15.618" v="41" actId="2696"/>
          <pc:sldLayoutMkLst>
            <pc:docMk/>
            <pc:sldMasterMk cId="3269081970" sldId="2147483726"/>
            <pc:sldLayoutMk cId="116549019" sldId="2147483776"/>
          </pc:sldLayoutMkLst>
        </pc:sldLayoutChg>
        <pc:sldLayoutChg chg="del">
          <pc:chgData name="Katherine Cash" userId="f7797b46-2b2d-4b8f-b225-8c373fe2af75" providerId="ADAL" clId="{0C3CF9DD-82AC-4FB5-A4EF-3E95C5C88B33}" dt="2022-01-21T15:16:15.951" v="42" actId="2696"/>
          <pc:sldLayoutMkLst>
            <pc:docMk/>
            <pc:sldMasterMk cId="3269081970" sldId="2147483726"/>
            <pc:sldLayoutMk cId="1069627172" sldId="2147483780"/>
          </pc:sldLayoutMkLst>
        </pc:sldLayoutChg>
        <pc:sldLayoutChg chg="del">
          <pc:chgData name="Katherine Cash" userId="f7797b46-2b2d-4b8f-b225-8c373fe2af75" providerId="ADAL" clId="{0C3CF9DD-82AC-4FB5-A4EF-3E95C5C88B33}" dt="2022-01-21T15:16:16.284" v="43" actId="2696"/>
          <pc:sldLayoutMkLst>
            <pc:docMk/>
            <pc:sldMasterMk cId="3269081970" sldId="2147483726"/>
            <pc:sldLayoutMk cId="1533873549" sldId="2147483785"/>
          </pc:sldLayoutMkLst>
        </pc:sldLayoutChg>
        <pc:sldLayoutChg chg="del">
          <pc:chgData name="Katherine Cash" userId="f7797b46-2b2d-4b8f-b225-8c373fe2af75" providerId="ADAL" clId="{0C3CF9DD-82AC-4FB5-A4EF-3E95C5C88B33}" dt="2022-01-21T15:16:17.100" v="45" actId="2696"/>
          <pc:sldLayoutMkLst>
            <pc:docMk/>
            <pc:sldMasterMk cId="3269081970" sldId="2147483726"/>
            <pc:sldLayoutMk cId="1650545605" sldId="2147483793"/>
          </pc:sldLayoutMkLst>
        </pc:sldLayoutChg>
        <pc:sldLayoutChg chg="del">
          <pc:chgData name="Katherine Cash" userId="f7797b46-2b2d-4b8f-b225-8c373fe2af75" providerId="ADAL" clId="{0C3CF9DD-82AC-4FB5-A4EF-3E95C5C88B33}" dt="2022-01-21T15:16:16.596" v="44" actId="2696"/>
          <pc:sldLayoutMkLst>
            <pc:docMk/>
            <pc:sldMasterMk cId="3269081970" sldId="2147483726"/>
            <pc:sldLayoutMk cId="3378522638" sldId="2147483796"/>
          </pc:sldLayoutMkLst>
        </pc:sldLayoutChg>
      </pc:sldMasterChg>
      <pc:sldMasterChg chg="del delSldLayout">
        <pc:chgData name="Katherine Cash" userId="f7797b46-2b2d-4b8f-b225-8c373fe2af75" providerId="ADAL" clId="{0C3CF9DD-82AC-4FB5-A4EF-3E95C5C88B33}" dt="2022-01-21T15:17:19.741" v="93" actId="2696"/>
        <pc:sldMasterMkLst>
          <pc:docMk/>
          <pc:sldMasterMk cId="172500348" sldId="2147483743"/>
        </pc:sldMasterMkLst>
        <pc:sldLayoutChg chg="del">
          <pc:chgData name="Katherine Cash" userId="f7797b46-2b2d-4b8f-b225-8c373fe2af75" providerId="ADAL" clId="{0C3CF9DD-82AC-4FB5-A4EF-3E95C5C88B33}" dt="2022-01-21T15:17:19.673" v="83" actId="2696"/>
          <pc:sldLayoutMkLst>
            <pc:docMk/>
            <pc:sldMasterMk cId="172500348" sldId="2147483743"/>
            <pc:sldLayoutMk cId="1285792142" sldId="2147483756"/>
          </pc:sldLayoutMkLst>
        </pc:sldLayoutChg>
        <pc:sldLayoutChg chg="del">
          <pc:chgData name="Katherine Cash" userId="f7797b46-2b2d-4b8f-b225-8c373fe2af75" providerId="ADAL" clId="{0C3CF9DD-82AC-4FB5-A4EF-3E95C5C88B33}" dt="2022-01-21T15:17:19.688" v="84" actId="2696"/>
          <pc:sldLayoutMkLst>
            <pc:docMk/>
            <pc:sldMasterMk cId="172500348" sldId="2147483743"/>
            <pc:sldLayoutMk cId="3583411528" sldId="2147483757"/>
          </pc:sldLayoutMkLst>
        </pc:sldLayoutChg>
        <pc:sldLayoutChg chg="del">
          <pc:chgData name="Katherine Cash" userId="f7797b46-2b2d-4b8f-b225-8c373fe2af75" providerId="ADAL" clId="{0C3CF9DD-82AC-4FB5-A4EF-3E95C5C88B33}" dt="2022-01-21T15:17:19.688" v="85" actId="2696"/>
          <pc:sldLayoutMkLst>
            <pc:docMk/>
            <pc:sldMasterMk cId="172500348" sldId="2147483743"/>
            <pc:sldLayoutMk cId="3722476800" sldId="2147483761"/>
          </pc:sldLayoutMkLst>
        </pc:sldLayoutChg>
        <pc:sldLayoutChg chg="del">
          <pc:chgData name="Katherine Cash" userId="f7797b46-2b2d-4b8f-b225-8c373fe2af75" providerId="ADAL" clId="{0C3CF9DD-82AC-4FB5-A4EF-3E95C5C88B33}" dt="2022-01-21T15:17:19.688" v="86" actId="2696"/>
          <pc:sldLayoutMkLst>
            <pc:docMk/>
            <pc:sldMasterMk cId="172500348" sldId="2147483743"/>
            <pc:sldLayoutMk cId="1492668731" sldId="2147483765"/>
          </pc:sldLayoutMkLst>
        </pc:sldLayoutChg>
        <pc:sldLayoutChg chg="del">
          <pc:chgData name="Katherine Cash" userId="f7797b46-2b2d-4b8f-b225-8c373fe2af75" providerId="ADAL" clId="{0C3CF9DD-82AC-4FB5-A4EF-3E95C5C88B33}" dt="2022-01-21T15:17:19.708" v="87" actId="2696"/>
          <pc:sldLayoutMkLst>
            <pc:docMk/>
            <pc:sldMasterMk cId="172500348" sldId="2147483743"/>
            <pc:sldLayoutMk cId="3421808181" sldId="2147483766"/>
          </pc:sldLayoutMkLst>
        </pc:sldLayoutChg>
        <pc:sldLayoutChg chg="del">
          <pc:chgData name="Katherine Cash" userId="f7797b46-2b2d-4b8f-b225-8c373fe2af75" providerId="ADAL" clId="{0C3CF9DD-82AC-4FB5-A4EF-3E95C5C88B33}" dt="2022-01-21T15:17:19.711" v="88" actId="2696"/>
          <pc:sldLayoutMkLst>
            <pc:docMk/>
            <pc:sldMasterMk cId="172500348" sldId="2147483743"/>
            <pc:sldLayoutMk cId="2221882382" sldId="2147483778"/>
          </pc:sldLayoutMkLst>
        </pc:sldLayoutChg>
        <pc:sldLayoutChg chg="del">
          <pc:chgData name="Katherine Cash" userId="f7797b46-2b2d-4b8f-b225-8c373fe2af75" providerId="ADAL" clId="{0C3CF9DD-82AC-4FB5-A4EF-3E95C5C88B33}" dt="2022-01-21T15:17:19.711" v="89" actId="2696"/>
          <pc:sldLayoutMkLst>
            <pc:docMk/>
            <pc:sldMasterMk cId="172500348" sldId="2147483743"/>
            <pc:sldLayoutMk cId="2080615460" sldId="2147483783"/>
          </pc:sldLayoutMkLst>
        </pc:sldLayoutChg>
        <pc:sldLayoutChg chg="del">
          <pc:chgData name="Katherine Cash" userId="f7797b46-2b2d-4b8f-b225-8c373fe2af75" providerId="ADAL" clId="{0C3CF9DD-82AC-4FB5-A4EF-3E95C5C88B33}" dt="2022-01-21T15:17:19.726" v="90" actId="2696"/>
          <pc:sldLayoutMkLst>
            <pc:docMk/>
            <pc:sldMasterMk cId="172500348" sldId="2147483743"/>
            <pc:sldLayoutMk cId="1405345956" sldId="2147483788"/>
          </pc:sldLayoutMkLst>
        </pc:sldLayoutChg>
        <pc:sldLayoutChg chg="del">
          <pc:chgData name="Katherine Cash" userId="f7797b46-2b2d-4b8f-b225-8c373fe2af75" providerId="ADAL" clId="{0C3CF9DD-82AC-4FB5-A4EF-3E95C5C88B33}" dt="2022-01-21T15:17:19.726" v="91" actId="2696"/>
          <pc:sldLayoutMkLst>
            <pc:docMk/>
            <pc:sldMasterMk cId="172500348" sldId="2147483743"/>
            <pc:sldLayoutMk cId="3858214098" sldId="2147483792"/>
          </pc:sldLayoutMkLst>
        </pc:sldLayoutChg>
        <pc:sldLayoutChg chg="del">
          <pc:chgData name="Katherine Cash" userId="f7797b46-2b2d-4b8f-b225-8c373fe2af75" providerId="ADAL" clId="{0C3CF9DD-82AC-4FB5-A4EF-3E95C5C88B33}" dt="2022-01-21T15:17:19.726" v="92" actId="2696"/>
          <pc:sldLayoutMkLst>
            <pc:docMk/>
            <pc:sldMasterMk cId="172500348" sldId="2147483743"/>
            <pc:sldLayoutMk cId="4224083274" sldId="2147483799"/>
          </pc:sldLayoutMkLst>
        </pc:sldLayoutChg>
      </pc:sldMasterChg>
      <pc:sldMasterChg chg="delSldLayout modSldLayout">
        <pc:chgData name="Katherine Cash" userId="f7797b46-2b2d-4b8f-b225-8c373fe2af75" providerId="ADAL" clId="{0C3CF9DD-82AC-4FB5-A4EF-3E95C5C88B33}" dt="2022-01-21T15:17:46.247" v="109"/>
        <pc:sldMasterMkLst>
          <pc:docMk/>
          <pc:sldMasterMk cId="2196095776" sldId="2147483800"/>
        </pc:sldMasterMkLst>
        <pc:sldLayoutChg chg="addSp delSp modSp mod">
          <pc:chgData name="Katherine Cash" userId="f7797b46-2b2d-4b8f-b225-8c373fe2af75" providerId="ADAL" clId="{0C3CF9DD-82AC-4FB5-A4EF-3E95C5C88B33}" dt="2022-01-21T15:17:46.247" v="109"/>
          <pc:sldLayoutMkLst>
            <pc:docMk/>
            <pc:sldMasterMk cId="2196095776" sldId="2147483800"/>
            <pc:sldLayoutMk cId="1019991881" sldId="2147483801"/>
          </pc:sldLayoutMkLst>
          <pc:spChg chg="del">
            <ac:chgData name="Katherine Cash" userId="f7797b46-2b2d-4b8f-b225-8c373fe2af75" providerId="ADAL" clId="{0C3CF9DD-82AC-4FB5-A4EF-3E95C5C88B33}" dt="2022-01-21T15:17:29.468" v="94" actId="478"/>
            <ac:spMkLst>
              <pc:docMk/>
              <pc:sldMasterMk cId="2196095776" sldId="2147483800"/>
              <pc:sldLayoutMk cId="1019991881" sldId="2147483801"/>
              <ac:spMk id="3" creationId="{7C62384B-C65D-C349-A9CC-F860C03B2CF1}"/>
            </ac:spMkLst>
          </pc:spChg>
          <pc:spChg chg="add mod">
            <ac:chgData name="Katherine Cash" userId="f7797b46-2b2d-4b8f-b225-8c373fe2af75" providerId="ADAL" clId="{0C3CF9DD-82AC-4FB5-A4EF-3E95C5C88B33}" dt="2022-01-21T15:17:46.247" v="109"/>
            <ac:spMkLst>
              <pc:docMk/>
              <pc:sldMasterMk cId="2196095776" sldId="2147483800"/>
              <pc:sldLayoutMk cId="1019991881" sldId="2147483801"/>
              <ac:spMk id="8" creationId="{7EDF9140-5D42-4B7E-BC84-25ED329BDCCE}"/>
            </ac:spMkLst>
          </pc:spChg>
          <pc:picChg chg="del">
            <ac:chgData name="Katherine Cash" userId="f7797b46-2b2d-4b8f-b225-8c373fe2af75" providerId="ADAL" clId="{0C3CF9DD-82AC-4FB5-A4EF-3E95C5C88B33}" dt="2022-01-21T15:17:33.681" v="99" actId="478"/>
            <ac:picMkLst>
              <pc:docMk/>
              <pc:sldMasterMk cId="2196095776" sldId="2147483800"/>
              <pc:sldLayoutMk cId="1019991881" sldId="2147483801"/>
              <ac:picMk id="2" creationId="{E1B83400-6686-D74B-B0D1-4C7198F6E88F}"/>
            </ac:picMkLst>
          </pc:picChg>
          <pc:picChg chg="del">
            <ac:chgData name="Katherine Cash" userId="f7797b46-2b2d-4b8f-b225-8c373fe2af75" providerId="ADAL" clId="{0C3CF9DD-82AC-4FB5-A4EF-3E95C5C88B33}" dt="2022-01-21T15:17:31.336" v="95" actId="478"/>
            <ac:picMkLst>
              <pc:docMk/>
              <pc:sldMasterMk cId="2196095776" sldId="2147483800"/>
              <pc:sldLayoutMk cId="1019991881" sldId="2147483801"/>
              <ac:picMk id="4" creationId="{1B7171B4-FFE6-3E44-B3B1-D58E9691559D}"/>
            </ac:picMkLst>
          </pc:picChg>
          <pc:picChg chg="del">
            <ac:chgData name="Katherine Cash" userId="f7797b46-2b2d-4b8f-b225-8c373fe2af75" providerId="ADAL" clId="{0C3CF9DD-82AC-4FB5-A4EF-3E95C5C88B33}" dt="2022-01-21T15:17:31.822" v="96" actId="478"/>
            <ac:picMkLst>
              <pc:docMk/>
              <pc:sldMasterMk cId="2196095776" sldId="2147483800"/>
              <pc:sldLayoutMk cId="1019991881" sldId="2147483801"/>
              <ac:picMk id="5" creationId="{0FE8C605-2CCA-9E49-AF97-55C9BDE49089}"/>
            </ac:picMkLst>
          </pc:picChg>
          <pc:picChg chg="del">
            <ac:chgData name="Katherine Cash" userId="f7797b46-2b2d-4b8f-b225-8c373fe2af75" providerId="ADAL" clId="{0C3CF9DD-82AC-4FB5-A4EF-3E95C5C88B33}" dt="2022-01-21T15:17:32.461" v="97" actId="478"/>
            <ac:picMkLst>
              <pc:docMk/>
              <pc:sldMasterMk cId="2196095776" sldId="2147483800"/>
              <pc:sldLayoutMk cId="1019991881" sldId="2147483801"/>
              <ac:picMk id="6" creationId="{7A83265E-27F3-3F47-AA1E-2B2D89E534F3}"/>
            </ac:picMkLst>
          </pc:picChg>
          <pc:picChg chg="del">
            <ac:chgData name="Katherine Cash" userId="f7797b46-2b2d-4b8f-b225-8c373fe2af75" providerId="ADAL" clId="{0C3CF9DD-82AC-4FB5-A4EF-3E95C5C88B33}" dt="2022-01-21T15:17:33.016" v="98" actId="478"/>
            <ac:picMkLst>
              <pc:docMk/>
              <pc:sldMasterMk cId="2196095776" sldId="2147483800"/>
              <pc:sldLayoutMk cId="1019991881" sldId="2147483801"/>
              <ac:picMk id="7" creationId="{24075F3F-61BE-E24A-8D8D-08A7EA72DA95}"/>
            </ac:picMkLst>
          </pc:picChg>
        </pc:sldLayoutChg>
        <pc:sldLayoutChg chg="del">
          <pc:chgData name="Katherine Cash" userId="f7797b46-2b2d-4b8f-b225-8c373fe2af75" providerId="ADAL" clId="{0C3CF9DD-82AC-4FB5-A4EF-3E95C5C88B33}" dt="2022-01-21T15:17:35.501" v="100" actId="2696"/>
          <pc:sldLayoutMkLst>
            <pc:docMk/>
            <pc:sldMasterMk cId="2196095776" sldId="2147483800"/>
            <pc:sldLayoutMk cId="3784687362" sldId="2147483802"/>
          </pc:sldLayoutMkLst>
        </pc:sldLayoutChg>
        <pc:sldLayoutChg chg="del">
          <pc:chgData name="Katherine Cash" userId="f7797b46-2b2d-4b8f-b225-8c373fe2af75" providerId="ADAL" clId="{0C3CF9DD-82AC-4FB5-A4EF-3E95C5C88B33}" dt="2022-01-21T15:17:36.233" v="101" actId="2696"/>
          <pc:sldLayoutMkLst>
            <pc:docMk/>
            <pc:sldMasterMk cId="2196095776" sldId="2147483800"/>
            <pc:sldLayoutMk cId="1342459103" sldId="2147483803"/>
          </pc:sldLayoutMkLst>
        </pc:sldLayoutChg>
        <pc:sldLayoutChg chg="del">
          <pc:chgData name="Katherine Cash" userId="f7797b46-2b2d-4b8f-b225-8c373fe2af75" providerId="ADAL" clId="{0C3CF9DD-82AC-4FB5-A4EF-3E95C5C88B33}" dt="2022-01-21T15:17:36.739" v="102" actId="2696"/>
          <pc:sldLayoutMkLst>
            <pc:docMk/>
            <pc:sldMasterMk cId="2196095776" sldId="2147483800"/>
            <pc:sldLayoutMk cId="2176676847" sldId="2147483804"/>
          </pc:sldLayoutMkLst>
        </pc:sldLayoutChg>
        <pc:sldLayoutChg chg="del">
          <pc:chgData name="Katherine Cash" userId="f7797b46-2b2d-4b8f-b225-8c373fe2af75" providerId="ADAL" clId="{0C3CF9DD-82AC-4FB5-A4EF-3E95C5C88B33}" dt="2022-01-21T15:17:37.174" v="103" actId="2696"/>
          <pc:sldLayoutMkLst>
            <pc:docMk/>
            <pc:sldMasterMk cId="2196095776" sldId="2147483800"/>
            <pc:sldLayoutMk cId="3128845436" sldId="2147483805"/>
          </pc:sldLayoutMkLst>
        </pc:sldLayoutChg>
        <pc:sldLayoutChg chg="del">
          <pc:chgData name="Katherine Cash" userId="f7797b46-2b2d-4b8f-b225-8c373fe2af75" providerId="ADAL" clId="{0C3CF9DD-82AC-4FB5-A4EF-3E95C5C88B33}" dt="2022-01-21T15:17:37.636" v="104" actId="2696"/>
          <pc:sldLayoutMkLst>
            <pc:docMk/>
            <pc:sldMasterMk cId="2196095776" sldId="2147483800"/>
            <pc:sldLayoutMk cId="3680696388" sldId="2147483807"/>
          </pc:sldLayoutMkLst>
        </pc:sldLayoutChg>
        <pc:sldLayoutChg chg="del">
          <pc:chgData name="Katherine Cash" userId="f7797b46-2b2d-4b8f-b225-8c373fe2af75" providerId="ADAL" clId="{0C3CF9DD-82AC-4FB5-A4EF-3E95C5C88B33}" dt="2022-01-21T15:17:38.077" v="105" actId="2696"/>
          <pc:sldLayoutMkLst>
            <pc:docMk/>
            <pc:sldMasterMk cId="2196095776" sldId="2147483800"/>
            <pc:sldLayoutMk cId="4066348807" sldId="2147483808"/>
          </pc:sldLayoutMkLst>
        </pc:sldLayoutChg>
        <pc:sldLayoutChg chg="del">
          <pc:chgData name="Katherine Cash" userId="f7797b46-2b2d-4b8f-b225-8c373fe2af75" providerId="ADAL" clId="{0C3CF9DD-82AC-4FB5-A4EF-3E95C5C88B33}" dt="2022-01-21T15:17:38.588" v="106" actId="2696"/>
          <pc:sldLayoutMkLst>
            <pc:docMk/>
            <pc:sldMasterMk cId="2196095776" sldId="2147483800"/>
            <pc:sldLayoutMk cId="802745384" sldId="2147483809"/>
          </pc:sldLayoutMkLst>
        </pc:sldLayoutChg>
        <pc:sldLayoutChg chg="del">
          <pc:chgData name="Katherine Cash" userId="f7797b46-2b2d-4b8f-b225-8c373fe2af75" providerId="ADAL" clId="{0C3CF9DD-82AC-4FB5-A4EF-3E95C5C88B33}" dt="2022-01-21T15:17:39.080" v="107" actId="2696"/>
          <pc:sldLayoutMkLst>
            <pc:docMk/>
            <pc:sldMasterMk cId="2196095776" sldId="2147483800"/>
            <pc:sldLayoutMk cId="1803431454" sldId="2147483810"/>
          </pc:sldLayoutMkLst>
        </pc:sldLayoutChg>
        <pc:sldLayoutChg chg="del">
          <pc:chgData name="Katherine Cash" userId="f7797b46-2b2d-4b8f-b225-8c373fe2af75" providerId="ADAL" clId="{0C3CF9DD-82AC-4FB5-A4EF-3E95C5C88B33}" dt="2022-01-21T15:17:39.606" v="108" actId="2696"/>
          <pc:sldLayoutMkLst>
            <pc:docMk/>
            <pc:sldMasterMk cId="2196095776" sldId="2147483800"/>
            <pc:sldLayoutMk cId="1379055359" sldId="2147483811"/>
          </pc:sldLayoutMkLst>
        </pc:sldLayoutChg>
      </pc:sldMasterChg>
      <pc:sldMasterChg chg="delSldLayout modSldLayout">
        <pc:chgData name="Katherine Cash" userId="f7797b46-2b2d-4b8f-b225-8c373fe2af75" providerId="ADAL" clId="{0C3CF9DD-82AC-4FB5-A4EF-3E95C5C88B33}" dt="2022-01-21T15:18:04.528" v="125" actId="2696"/>
        <pc:sldMasterMkLst>
          <pc:docMk/>
          <pc:sldMasterMk cId="1396324917" sldId="2147483812"/>
        </pc:sldMasterMkLst>
        <pc:sldLayoutChg chg="addSp delSp modSp mod">
          <pc:chgData name="Katherine Cash" userId="f7797b46-2b2d-4b8f-b225-8c373fe2af75" providerId="ADAL" clId="{0C3CF9DD-82AC-4FB5-A4EF-3E95C5C88B33}" dt="2022-01-21T15:17:58.779" v="116"/>
          <pc:sldLayoutMkLst>
            <pc:docMk/>
            <pc:sldMasterMk cId="1396324917" sldId="2147483812"/>
            <pc:sldLayoutMk cId="3094818673" sldId="2147483813"/>
          </pc:sldLayoutMkLst>
          <pc:spChg chg="del">
            <ac:chgData name="Katherine Cash" userId="f7797b46-2b2d-4b8f-b225-8c373fe2af75" providerId="ADAL" clId="{0C3CF9DD-82AC-4FB5-A4EF-3E95C5C88B33}" dt="2022-01-21T15:17:53.552" v="110" actId="478"/>
            <ac:spMkLst>
              <pc:docMk/>
              <pc:sldMasterMk cId="1396324917" sldId="2147483812"/>
              <pc:sldLayoutMk cId="3094818673" sldId="2147483813"/>
              <ac:spMk id="3" creationId="{7C62384B-C65D-C349-A9CC-F860C03B2CF1}"/>
            </ac:spMkLst>
          </pc:spChg>
          <pc:spChg chg="add mod">
            <ac:chgData name="Katherine Cash" userId="f7797b46-2b2d-4b8f-b225-8c373fe2af75" providerId="ADAL" clId="{0C3CF9DD-82AC-4FB5-A4EF-3E95C5C88B33}" dt="2022-01-21T15:17:58.779" v="116"/>
            <ac:spMkLst>
              <pc:docMk/>
              <pc:sldMasterMk cId="1396324917" sldId="2147483812"/>
              <pc:sldLayoutMk cId="3094818673" sldId="2147483813"/>
              <ac:spMk id="8" creationId="{58452F55-3ADB-4670-AC0D-F4ADCCE25C63}"/>
            </ac:spMkLst>
          </pc:spChg>
          <pc:picChg chg="del">
            <ac:chgData name="Katherine Cash" userId="f7797b46-2b2d-4b8f-b225-8c373fe2af75" providerId="ADAL" clId="{0C3CF9DD-82AC-4FB5-A4EF-3E95C5C88B33}" dt="2022-01-21T15:17:56.225" v="115" actId="478"/>
            <ac:picMkLst>
              <pc:docMk/>
              <pc:sldMasterMk cId="1396324917" sldId="2147483812"/>
              <pc:sldLayoutMk cId="3094818673" sldId="2147483813"/>
              <ac:picMk id="2" creationId="{E1B83400-6686-D74B-B0D1-4C7198F6E88F}"/>
            </ac:picMkLst>
          </pc:picChg>
          <pc:picChg chg="del">
            <ac:chgData name="Katherine Cash" userId="f7797b46-2b2d-4b8f-b225-8c373fe2af75" providerId="ADAL" clId="{0C3CF9DD-82AC-4FB5-A4EF-3E95C5C88B33}" dt="2022-01-21T15:17:54.220" v="111" actId="478"/>
            <ac:picMkLst>
              <pc:docMk/>
              <pc:sldMasterMk cId="1396324917" sldId="2147483812"/>
              <pc:sldLayoutMk cId="3094818673" sldId="2147483813"/>
              <ac:picMk id="4" creationId="{1B7171B4-FFE6-3E44-B3B1-D58E9691559D}"/>
            </ac:picMkLst>
          </pc:picChg>
          <pc:picChg chg="del">
            <ac:chgData name="Katherine Cash" userId="f7797b46-2b2d-4b8f-b225-8c373fe2af75" providerId="ADAL" clId="{0C3CF9DD-82AC-4FB5-A4EF-3E95C5C88B33}" dt="2022-01-21T15:17:54.680" v="112" actId="478"/>
            <ac:picMkLst>
              <pc:docMk/>
              <pc:sldMasterMk cId="1396324917" sldId="2147483812"/>
              <pc:sldLayoutMk cId="3094818673" sldId="2147483813"/>
              <ac:picMk id="5" creationId="{0FE8C605-2CCA-9E49-AF97-55C9BDE49089}"/>
            </ac:picMkLst>
          </pc:picChg>
          <pc:picChg chg="del">
            <ac:chgData name="Katherine Cash" userId="f7797b46-2b2d-4b8f-b225-8c373fe2af75" providerId="ADAL" clId="{0C3CF9DD-82AC-4FB5-A4EF-3E95C5C88B33}" dt="2022-01-21T15:17:55.065" v="113" actId="478"/>
            <ac:picMkLst>
              <pc:docMk/>
              <pc:sldMasterMk cId="1396324917" sldId="2147483812"/>
              <pc:sldLayoutMk cId="3094818673" sldId="2147483813"/>
              <ac:picMk id="6" creationId="{7A83265E-27F3-3F47-AA1E-2B2D89E534F3}"/>
            </ac:picMkLst>
          </pc:picChg>
          <pc:picChg chg="del">
            <ac:chgData name="Katherine Cash" userId="f7797b46-2b2d-4b8f-b225-8c373fe2af75" providerId="ADAL" clId="{0C3CF9DD-82AC-4FB5-A4EF-3E95C5C88B33}" dt="2022-01-21T15:17:55.477" v="114" actId="478"/>
            <ac:picMkLst>
              <pc:docMk/>
              <pc:sldMasterMk cId="1396324917" sldId="2147483812"/>
              <pc:sldLayoutMk cId="3094818673" sldId="2147483813"/>
              <ac:picMk id="7" creationId="{24075F3F-61BE-E24A-8D8D-08A7EA72DA95}"/>
            </ac:picMkLst>
          </pc:picChg>
        </pc:sldLayoutChg>
        <pc:sldLayoutChg chg="del">
          <pc:chgData name="Katherine Cash" userId="f7797b46-2b2d-4b8f-b225-8c373fe2af75" providerId="ADAL" clId="{0C3CF9DD-82AC-4FB5-A4EF-3E95C5C88B33}" dt="2022-01-21T15:18:00.839" v="117" actId="2696"/>
          <pc:sldLayoutMkLst>
            <pc:docMk/>
            <pc:sldMasterMk cId="1396324917" sldId="2147483812"/>
            <pc:sldLayoutMk cId="1350207250" sldId="2147483814"/>
          </pc:sldLayoutMkLst>
        </pc:sldLayoutChg>
        <pc:sldLayoutChg chg="del">
          <pc:chgData name="Katherine Cash" userId="f7797b46-2b2d-4b8f-b225-8c373fe2af75" providerId="ADAL" clId="{0C3CF9DD-82AC-4FB5-A4EF-3E95C5C88B33}" dt="2022-01-21T15:18:01.170" v="118" actId="2696"/>
          <pc:sldLayoutMkLst>
            <pc:docMk/>
            <pc:sldMasterMk cId="1396324917" sldId="2147483812"/>
            <pc:sldLayoutMk cId="4229262715" sldId="2147483815"/>
          </pc:sldLayoutMkLst>
        </pc:sldLayoutChg>
        <pc:sldLayoutChg chg="del">
          <pc:chgData name="Katherine Cash" userId="f7797b46-2b2d-4b8f-b225-8c373fe2af75" providerId="ADAL" clId="{0C3CF9DD-82AC-4FB5-A4EF-3E95C5C88B33}" dt="2022-01-21T15:18:01.627" v="119" actId="2696"/>
          <pc:sldLayoutMkLst>
            <pc:docMk/>
            <pc:sldMasterMk cId="1396324917" sldId="2147483812"/>
            <pc:sldLayoutMk cId="1819913186" sldId="2147483816"/>
          </pc:sldLayoutMkLst>
        </pc:sldLayoutChg>
        <pc:sldLayoutChg chg="del">
          <pc:chgData name="Katherine Cash" userId="f7797b46-2b2d-4b8f-b225-8c373fe2af75" providerId="ADAL" clId="{0C3CF9DD-82AC-4FB5-A4EF-3E95C5C88B33}" dt="2022-01-21T15:18:02.063" v="120" actId="2696"/>
          <pc:sldLayoutMkLst>
            <pc:docMk/>
            <pc:sldMasterMk cId="1396324917" sldId="2147483812"/>
            <pc:sldLayoutMk cId="3179073733" sldId="2147483817"/>
          </pc:sldLayoutMkLst>
        </pc:sldLayoutChg>
        <pc:sldLayoutChg chg="del">
          <pc:chgData name="Katherine Cash" userId="f7797b46-2b2d-4b8f-b225-8c373fe2af75" providerId="ADAL" clId="{0C3CF9DD-82AC-4FB5-A4EF-3E95C5C88B33}" dt="2022-01-21T15:18:02.565" v="121" actId="2696"/>
          <pc:sldLayoutMkLst>
            <pc:docMk/>
            <pc:sldMasterMk cId="1396324917" sldId="2147483812"/>
            <pc:sldLayoutMk cId="2355279350" sldId="2147483819"/>
          </pc:sldLayoutMkLst>
        </pc:sldLayoutChg>
        <pc:sldLayoutChg chg="del">
          <pc:chgData name="Katherine Cash" userId="f7797b46-2b2d-4b8f-b225-8c373fe2af75" providerId="ADAL" clId="{0C3CF9DD-82AC-4FB5-A4EF-3E95C5C88B33}" dt="2022-01-21T15:18:03.043" v="122" actId="2696"/>
          <pc:sldLayoutMkLst>
            <pc:docMk/>
            <pc:sldMasterMk cId="1396324917" sldId="2147483812"/>
            <pc:sldLayoutMk cId="932868575" sldId="2147483820"/>
          </pc:sldLayoutMkLst>
        </pc:sldLayoutChg>
        <pc:sldLayoutChg chg="del">
          <pc:chgData name="Katherine Cash" userId="f7797b46-2b2d-4b8f-b225-8c373fe2af75" providerId="ADAL" clId="{0C3CF9DD-82AC-4FB5-A4EF-3E95C5C88B33}" dt="2022-01-21T15:18:03.564" v="123" actId="2696"/>
          <pc:sldLayoutMkLst>
            <pc:docMk/>
            <pc:sldMasterMk cId="1396324917" sldId="2147483812"/>
            <pc:sldLayoutMk cId="3355482861" sldId="2147483821"/>
          </pc:sldLayoutMkLst>
        </pc:sldLayoutChg>
        <pc:sldLayoutChg chg="del">
          <pc:chgData name="Katherine Cash" userId="f7797b46-2b2d-4b8f-b225-8c373fe2af75" providerId="ADAL" clId="{0C3CF9DD-82AC-4FB5-A4EF-3E95C5C88B33}" dt="2022-01-21T15:18:03.996" v="124" actId="2696"/>
          <pc:sldLayoutMkLst>
            <pc:docMk/>
            <pc:sldMasterMk cId="1396324917" sldId="2147483812"/>
            <pc:sldLayoutMk cId="3637943359" sldId="2147483822"/>
          </pc:sldLayoutMkLst>
        </pc:sldLayoutChg>
        <pc:sldLayoutChg chg="del">
          <pc:chgData name="Katherine Cash" userId="f7797b46-2b2d-4b8f-b225-8c373fe2af75" providerId="ADAL" clId="{0C3CF9DD-82AC-4FB5-A4EF-3E95C5C88B33}" dt="2022-01-21T15:18:04.528" v="125" actId="2696"/>
          <pc:sldLayoutMkLst>
            <pc:docMk/>
            <pc:sldMasterMk cId="1396324917" sldId="2147483812"/>
            <pc:sldLayoutMk cId="2325061242" sldId="2147483823"/>
          </pc:sldLayoutMkLst>
        </pc:sldLayoutChg>
      </pc:sldMasterChg>
      <pc:sldMasterChg chg="new del mod addSldLayout delSldLayout">
        <pc:chgData name="Katherine Cash" userId="f7797b46-2b2d-4b8f-b225-8c373fe2af75" providerId="ADAL" clId="{0C3CF9DD-82AC-4FB5-A4EF-3E95C5C88B33}" dt="2022-01-21T15:19:24.731" v="138" actId="2696"/>
        <pc:sldMasterMkLst>
          <pc:docMk/>
          <pc:sldMasterMk cId="2818856401" sldId="2147483814"/>
        </pc:sldMasterMkLst>
        <pc:sldLayoutChg chg="new del replId">
          <pc:chgData name="Katherine Cash" userId="f7797b46-2b2d-4b8f-b225-8c373fe2af75" providerId="ADAL" clId="{0C3CF9DD-82AC-4FB5-A4EF-3E95C5C88B33}" dt="2022-01-21T15:19:24.703" v="127" actId="2696"/>
          <pc:sldLayoutMkLst>
            <pc:docMk/>
            <pc:sldMasterMk cId="2818856401" sldId="2147483814"/>
            <pc:sldLayoutMk cId="4197430396" sldId="2147483815"/>
          </pc:sldLayoutMkLst>
        </pc:sldLayoutChg>
        <pc:sldLayoutChg chg="new del replId">
          <pc:chgData name="Katherine Cash" userId="f7797b46-2b2d-4b8f-b225-8c373fe2af75" providerId="ADAL" clId="{0C3CF9DD-82AC-4FB5-A4EF-3E95C5C88B33}" dt="2022-01-21T15:19:24.707" v="128" actId="2696"/>
          <pc:sldLayoutMkLst>
            <pc:docMk/>
            <pc:sldMasterMk cId="2818856401" sldId="2147483814"/>
            <pc:sldLayoutMk cId="695747514" sldId="2147483816"/>
          </pc:sldLayoutMkLst>
        </pc:sldLayoutChg>
        <pc:sldLayoutChg chg="new del replId">
          <pc:chgData name="Katherine Cash" userId="f7797b46-2b2d-4b8f-b225-8c373fe2af75" providerId="ADAL" clId="{0C3CF9DD-82AC-4FB5-A4EF-3E95C5C88B33}" dt="2022-01-21T15:19:24.707" v="129" actId="2696"/>
          <pc:sldLayoutMkLst>
            <pc:docMk/>
            <pc:sldMasterMk cId="2818856401" sldId="2147483814"/>
            <pc:sldLayoutMk cId="3837738439" sldId="2147483817"/>
          </pc:sldLayoutMkLst>
        </pc:sldLayoutChg>
        <pc:sldLayoutChg chg="new del replId">
          <pc:chgData name="Katherine Cash" userId="f7797b46-2b2d-4b8f-b225-8c373fe2af75" providerId="ADAL" clId="{0C3CF9DD-82AC-4FB5-A4EF-3E95C5C88B33}" dt="2022-01-21T15:19:24.713" v="130" actId="2696"/>
          <pc:sldLayoutMkLst>
            <pc:docMk/>
            <pc:sldMasterMk cId="2818856401" sldId="2147483814"/>
            <pc:sldLayoutMk cId="247304795" sldId="2147483818"/>
          </pc:sldLayoutMkLst>
        </pc:sldLayoutChg>
        <pc:sldLayoutChg chg="new del replId">
          <pc:chgData name="Katherine Cash" userId="f7797b46-2b2d-4b8f-b225-8c373fe2af75" providerId="ADAL" clId="{0C3CF9DD-82AC-4FB5-A4EF-3E95C5C88B33}" dt="2022-01-21T15:19:24.713" v="131" actId="2696"/>
          <pc:sldLayoutMkLst>
            <pc:docMk/>
            <pc:sldMasterMk cId="2818856401" sldId="2147483814"/>
            <pc:sldLayoutMk cId="1032234101" sldId="2147483819"/>
          </pc:sldLayoutMkLst>
        </pc:sldLayoutChg>
        <pc:sldLayoutChg chg="new del replId">
          <pc:chgData name="Katherine Cash" userId="f7797b46-2b2d-4b8f-b225-8c373fe2af75" providerId="ADAL" clId="{0C3CF9DD-82AC-4FB5-A4EF-3E95C5C88B33}" dt="2022-01-21T15:19:24.713" v="132" actId="2696"/>
          <pc:sldLayoutMkLst>
            <pc:docMk/>
            <pc:sldMasterMk cId="2818856401" sldId="2147483814"/>
            <pc:sldLayoutMk cId="2242630014" sldId="2147483820"/>
          </pc:sldLayoutMkLst>
        </pc:sldLayoutChg>
        <pc:sldLayoutChg chg="new del replId">
          <pc:chgData name="Katherine Cash" userId="f7797b46-2b2d-4b8f-b225-8c373fe2af75" providerId="ADAL" clId="{0C3CF9DD-82AC-4FB5-A4EF-3E95C5C88B33}" dt="2022-01-21T15:19:24.713" v="133" actId="2696"/>
          <pc:sldLayoutMkLst>
            <pc:docMk/>
            <pc:sldMasterMk cId="2818856401" sldId="2147483814"/>
            <pc:sldLayoutMk cId="1202040608" sldId="2147483821"/>
          </pc:sldLayoutMkLst>
        </pc:sldLayoutChg>
        <pc:sldLayoutChg chg="new del replId">
          <pc:chgData name="Katherine Cash" userId="f7797b46-2b2d-4b8f-b225-8c373fe2af75" providerId="ADAL" clId="{0C3CF9DD-82AC-4FB5-A4EF-3E95C5C88B33}" dt="2022-01-21T15:19:24.713" v="134" actId="2696"/>
          <pc:sldLayoutMkLst>
            <pc:docMk/>
            <pc:sldMasterMk cId="2818856401" sldId="2147483814"/>
            <pc:sldLayoutMk cId="350242159" sldId="2147483822"/>
          </pc:sldLayoutMkLst>
        </pc:sldLayoutChg>
        <pc:sldLayoutChg chg="new del replId">
          <pc:chgData name="Katherine Cash" userId="f7797b46-2b2d-4b8f-b225-8c373fe2af75" providerId="ADAL" clId="{0C3CF9DD-82AC-4FB5-A4EF-3E95C5C88B33}" dt="2022-01-21T15:19:24.731" v="135" actId="2696"/>
          <pc:sldLayoutMkLst>
            <pc:docMk/>
            <pc:sldMasterMk cId="2818856401" sldId="2147483814"/>
            <pc:sldLayoutMk cId="550843886" sldId="2147483823"/>
          </pc:sldLayoutMkLst>
        </pc:sldLayoutChg>
        <pc:sldLayoutChg chg="new del replId">
          <pc:chgData name="Katherine Cash" userId="f7797b46-2b2d-4b8f-b225-8c373fe2af75" providerId="ADAL" clId="{0C3CF9DD-82AC-4FB5-A4EF-3E95C5C88B33}" dt="2022-01-21T15:19:24.731" v="136" actId="2696"/>
          <pc:sldLayoutMkLst>
            <pc:docMk/>
            <pc:sldMasterMk cId="2818856401" sldId="2147483814"/>
            <pc:sldLayoutMk cId="4217592067" sldId="2147483824"/>
          </pc:sldLayoutMkLst>
        </pc:sldLayoutChg>
        <pc:sldLayoutChg chg="new del replId">
          <pc:chgData name="Katherine Cash" userId="f7797b46-2b2d-4b8f-b225-8c373fe2af75" providerId="ADAL" clId="{0C3CF9DD-82AC-4FB5-A4EF-3E95C5C88B33}" dt="2022-01-21T15:19:24.731" v="137" actId="2696"/>
          <pc:sldLayoutMkLst>
            <pc:docMk/>
            <pc:sldMasterMk cId="2818856401" sldId="2147483814"/>
            <pc:sldLayoutMk cId="24681082" sldId="2147483825"/>
          </pc:sldLayoutMkLst>
        </pc:sldLayoutChg>
      </pc:sldMasterChg>
    </pc:docChg>
  </pc:docChgLst>
  <pc:docChgLst>
    <pc:chgData name="Katherine Cash" userId="S::katherine.cash_smc.global#ext#@stefanusalliansen.onmicrosoft.com::c8443033-ba39-4d66-bc55-3451e72e1980" providerId="AD" clId="Web-{60FD0A27-5C19-D6A2-68EE-53B392A0FE7C}"/>
    <pc:docChg chg="addSld delSld">
      <pc:chgData name="Katherine Cash" userId="S::katherine.cash_smc.global#ext#@stefanusalliansen.onmicrosoft.com::c8443033-ba39-4d66-bc55-3451e72e1980" providerId="AD" clId="Web-{60FD0A27-5C19-D6A2-68EE-53B392A0FE7C}" dt="2022-01-21T15:19:43.198" v="1"/>
      <pc:docMkLst>
        <pc:docMk/>
      </pc:docMkLst>
      <pc:sldChg chg="new del">
        <pc:chgData name="Katherine Cash" userId="S::katherine.cash_smc.global#ext#@stefanusalliansen.onmicrosoft.com::c8443033-ba39-4d66-bc55-3451e72e1980" providerId="AD" clId="Web-{60FD0A27-5C19-D6A2-68EE-53B392A0FE7C}" dt="2022-01-21T15:19:43.198" v="1"/>
        <pc:sldMkLst>
          <pc:docMk/>
          <pc:sldMk cId="2132314992" sldId="388"/>
        </pc:sldMkLst>
      </pc:sldChg>
    </pc:docChg>
  </pc:docChgLst>
  <pc:docChgLst>
    <pc:chgData name="Katherine Cash" userId="S::katherine.cash_smc.global#ext#@stefanusalliansen.onmicrosoft.com::c8443033-ba39-4d66-bc55-3451e72e1980" providerId="AD" clId="Web-{66EDC884-0017-F0CE-9160-D0523B05E24E}"/>
    <pc:docChg chg="modSld">
      <pc:chgData name="Katherine Cash" userId="S::katherine.cash_smc.global#ext#@stefanusalliansen.onmicrosoft.com::c8443033-ba39-4d66-bc55-3451e72e1980" providerId="AD" clId="Web-{66EDC884-0017-F0CE-9160-D0523B05E24E}" dt="2022-04-24T05:48:01.345" v="1"/>
      <pc:docMkLst>
        <pc:docMk/>
      </pc:docMkLst>
      <pc:sldChg chg="modNotes">
        <pc:chgData name="Katherine Cash" userId="S::katherine.cash_smc.global#ext#@stefanusalliansen.onmicrosoft.com::c8443033-ba39-4d66-bc55-3451e72e1980" providerId="AD" clId="Web-{66EDC884-0017-F0CE-9160-D0523B05E24E}" dt="2022-04-24T05:48:01.345" v="1"/>
        <pc:sldMkLst>
          <pc:docMk/>
          <pc:sldMk cId="523184214" sldId="35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2022-04-23</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2022-04-23</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2022-04-23</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Experience in many countries tells us that the more widespread and severe prejudices and misinformation are, the more widespread and severe discrimination becomes. And the more widespread both of these are, the greater the likelihood of widespread and severe violence. One thing leads to another.  </a:t>
            </a:r>
          </a:p>
          <a:p>
            <a:pPr algn="l" rtl="0" fontAlgn="base"/>
            <a:r>
              <a:rPr lang="en-US" sz="1200" b="0" i="0" dirty="0">
                <a:solidFill>
                  <a:srgbClr val="000000"/>
                </a:solidFill>
                <a:effectLst/>
                <a:latin typeface="+mn-lt"/>
              </a:rPr>
              <a:t>This may sound depressing but understanding how things get worse can help us to think about how things could get better.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sz="1200" b="1" i="0" dirty="0">
                <a:solidFill>
                  <a:srgbClr val="000000"/>
                </a:solidFill>
                <a:effectLst/>
                <a:latin typeface="+mn-lt"/>
                <a:cs typeface="Calibri"/>
              </a:rPr>
              <a:t>Conclusion</a:t>
            </a:r>
            <a:br>
              <a:rPr lang="en-US" sz="1200" b="1" i="0" dirty="0">
                <a:effectLst/>
                <a:latin typeface="+mn-lt"/>
                <a:cs typeface="Calibri"/>
              </a:rPr>
            </a:br>
            <a:r>
              <a:rPr lang="en-US" sz="1200" b="0" i="0" dirty="0">
                <a:solidFill>
                  <a:srgbClr val="000000"/>
                </a:solidFill>
                <a:effectLst/>
                <a:latin typeface="+mn-lt"/>
                <a:cs typeface="Calibri"/>
              </a:rPr>
              <a:t>Everything starts with the way we think</a:t>
            </a:r>
            <a:r>
              <a:rPr lang="en-US" sz="1200" dirty="0">
                <a:solidFill>
                  <a:srgbClr val="000000"/>
                </a:solidFill>
                <a:latin typeface="+mn-lt"/>
                <a:cs typeface="Calibri"/>
              </a:rPr>
              <a:t>,</a:t>
            </a:r>
            <a:r>
              <a:rPr lang="en-US" sz="1200" b="0" i="0" dirty="0">
                <a:solidFill>
                  <a:srgbClr val="000000"/>
                </a:solidFill>
                <a:effectLst/>
                <a:latin typeface="+mn-lt"/>
                <a:cs typeface="Calibri"/>
              </a:rPr>
              <a:t> speak about </a:t>
            </a:r>
            <a:r>
              <a:rPr lang="en-US" sz="1200" dirty="0">
                <a:solidFill>
                  <a:srgbClr val="000000"/>
                </a:solidFill>
                <a:latin typeface="+mn-lt"/>
                <a:cs typeface="Calibri"/>
              </a:rPr>
              <a:t>and treat one</a:t>
            </a:r>
            <a:r>
              <a:rPr lang="en-US" sz="1200" b="0" i="0" dirty="0">
                <a:solidFill>
                  <a:srgbClr val="000000"/>
                </a:solidFill>
                <a:effectLst/>
                <a:latin typeface="+mn-lt"/>
                <a:cs typeface="Calibri"/>
              </a:rPr>
              <a:t> another. And that is something each one of us can do something about – in our families and personal networks. It is also possible that we could do something about it at the community level – for example in relation to our faith communities, schools and workplaces.   </a:t>
            </a:r>
          </a:p>
          <a:p>
            <a:pPr algn="l" rtl="0" fontAlgn="base"/>
            <a:r>
              <a:rPr lang="en-US" sz="1200" b="0" i="0" dirty="0">
                <a:solidFill>
                  <a:srgbClr val="000000"/>
                </a:solidFill>
                <a:effectLst/>
                <a:latin typeface="+mn-lt"/>
              </a:rPr>
              <a:t>   </a:t>
            </a:r>
          </a:p>
          <a:p>
            <a:pPr algn="l" rtl="0" fontAlgn="base"/>
            <a:r>
              <a:rPr lang="en-US" sz="1200" b="0" i="0" dirty="0">
                <a:solidFill>
                  <a:srgbClr val="000000"/>
                </a:solidFill>
                <a:effectLst/>
                <a:latin typeface="+mn-lt"/>
              </a:rPr>
              <a:t>Of course, this isn’t enough. We also need to change the official systems that discriminate and harm people – from bad laws to the </a:t>
            </a:r>
            <a:r>
              <a:rPr lang="en-US" sz="1200" b="0" i="0" dirty="0" err="1">
                <a:solidFill>
                  <a:srgbClr val="000000"/>
                </a:solidFill>
                <a:effectLst/>
                <a:latin typeface="+mn-lt"/>
              </a:rPr>
              <a:t>behaviour</a:t>
            </a:r>
            <a:r>
              <a:rPr lang="en-US" sz="1200" b="0" i="0" dirty="0">
                <a:solidFill>
                  <a:srgbClr val="000000"/>
                </a:solidFill>
                <a:effectLst/>
                <a:latin typeface="+mn-lt"/>
              </a:rPr>
              <a:t> of officials like schoolteachers or police officers.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en-US" sz="1200" b="0" i="0" dirty="0">
                <a:solidFill>
                  <a:srgbClr val="000000"/>
                </a:solidFill>
                <a:effectLst/>
                <a:latin typeface="+mn-lt"/>
              </a:rPr>
              <a:t>To make that kind of change possible we need minorities who know their rights and are equipped to stand up for them, majorities who are prepared to stand with them, and political and religious leaders who understand their responsibilities to respect, protect and promote human rights.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Making this a reality is a slow and difficult process. That process begins when we </a:t>
            </a:r>
            <a:r>
              <a:rPr lang="en-US" sz="1200" b="0" i="0" dirty="0" err="1">
                <a:solidFill>
                  <a:srgbClr val="000000"/>
                </a:solidFill>
                <a:effectLst/>
                <a:latin typeface="+mn-lt"/>
              </a:rPr>
              <a:t>analyse</a:t>
            </a:r>
            <a:r>
              <a:rPr lang="en-US" sz="1200" b="0" i="0" dirty="0">
                <a:solidFill>
                  <a:srgbClr val="000000"/>
                </a:solidFill>
                <a:effectLst/>
                <a:latin typeface="+mn-lt"/>
              </a:rPr>
              <a:t> our context and identify what the problems are.  </a:t>
            </a:r>
          </a:p>
          <a:p>
            <a:pPr algn="l" rtl="0" fontAlgn="base"/>
            <a:r>
              <a:rPr lang="en-US" sz="1200" b="0" i="0" dirty="0">
                <a:solidFill>
                  <a:srgbClr val="000000"/>
                </a:solidFill>
                <a:effectLst/>
                <a:latin typeface="+mn-lt"/>
              </a:rPr>
              <a:t> </a:t>
            </a:r>
          </a:p>
          <a:p>
            <a:pPr algn="l" rtl="0" fontAlgn="base"/>
            <a:r>
              <a:rPr lang="en-US" sz="1200" b="0" i="0" dirty="0">
                <a:solidFill>
                  <a:srgbClr val="000000"/>
                </a:solidFill>
                <a:effectLst/>
                <a:latin typeface="+mn-lt"/>
              </a:rPr>
              <a:t>We can use this three-phase model of disinformation – discrimination – violence to help us do that.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100509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1" dirty="0">
                <a:solidFill>
                  <a:srgbClr val="000000"/>
                </a:solidFill>
                <a:effectLst/>
                <a:latin typeface="+mn-lt"/>
              </a:rPr>
              <a:t>Slides 14-19 illustrate </a:t>
            </a:r>
            <a:r>
              <a:rPr lang="en-US" sz="1200" b="0" i="1" dirty="0" err="1">
                <a:solidFill>
                  <a:srgbClr val="000000"/>
                </a:solidFill>
                <a:effectLst/>
                <a:latin typeface="+mn-lt"/>
              </a:rPr>
              <a:t>Emina’s</a:t>
            </a:r>
            <a:r>
              <a:rPr lang="en-US" sz="1200" b="0" i="1" dirty="0">
                <a:solidFill>
                  <a:srgbClr val="000000"/>
                </a:solidFill>
                <a:effectLst/>
                <a:latin typeface="+mn-lt"/>
              </a:rPr>
              <a:t> story, used in the concluding comments of the session.</a:t>
            </a:r>
            <a:endParaRPr lang="en-US" sz="1200" b="0" i="0" dirty="0">
              <a:solidFill>
                <a:srgbClr val="000000"/>
              </a:solidFill>
              <a:effectLst/>
              <a:latin typeface="+mn-lt"/>
            </a:endParaRPr>
          </a:p>
          <a:p>
            <a:pPr algn="l" rtl="0" fontAlgn="base"/>
            <a:r>
              <a:rPr lang="en-US" sz="1200" b="0" i="0" dirty="0">
                <a:solidFill>
                  <a:srgbClr val="000000"/>
                </a:solidFill>
                <a:effectLst/>
                <a:latin typeface="+mn-lt"/>
              </a:rPr>
              <a:t> </a:t>
            </a:r>
          </a:p>
          <a:p>
            <a:pPr algn="l" rtl="0" fontAlgn="base"/>
            <a:r>
              <a:rPr lang="en-US" sz="1200" b="1" i="0" dirty="0" err="1">
                <a:solidFill>
                  <a:srgbClr val="000000"/>
                </a:solidFill>
                <a:effectLst/>
                <a:latin typeface="+mn-lt"/>
              </a:rPr>
              <a:t>Emina’s</a:t>
            </a:r>
            <a:r>
              <a:rPr lang="en-US" sz="1200" b="1" i="0" dirty="0">
                <a:solidFill>
                  <a:srgbClr val="000000"/>
                </a:solidFill>
                <a:effectLst/>
                <a:latin typeface="+mn-lt"/>
              </a:rPr>
              <a:t> story, Bosnia Herzegovina</a:t>
            </a:r>
            <a:r>
              <a:rPr lang="en-US" sz="1200" b="0" i="0" dirty="0">
                <a:solidFill>
                  <a:srgbClr val="000000"/>
                </a:solidFill>
                <a:effectLst/>
                <a:latin typeface="+mn-lt"/>
              </a:rPr>
              <a:t> </a:t>
            </a:r>
          </a:p>
          <a:p>
            <a:pPr algn="l" rtl="0" fontAlgn="base"/>
            <a:r>
              <a:rPr lang="en-US" sz="1200" b="0" i="0" dirty="0">
                <a:solidFill>
                  <a:srgbClr val="000000"/>
                </a:solidFill>
                <a:effectLst/>
                <a:latin typeface="+mn-lt"/>
              </a:rPr>
              <a:t>At the end of Bosnian war in 1995, the religious landscape of Bosnia </a:t>
            </a:r>
            <a:r>
              <a:rPr lang="en-US" sz="1200" b="0" i="0" dirty="0" err="1">
                <a:solidFill>
                  <a:srgbClr val="000000"/>
                </a:solidFill>
                <a:effectLst/>
                <a:latin typeface="+mn-lt"/>
              </a:rPr>
              <a:t>Herzegovinia</a:t>
            </a:r>
            <a:r>
              <a:rPr lang="en-US" sz="1200" b="0" i="0" dirty="0">
                <a:solidFill>
                  <a:srgbClr val="000000"/>
                </a:solidFill>
                <a:effectLst/>
                <a:latin typeface="+mn-lt"/>
              </a:rPr>
              <a:t> changed dramatically. Some areas that had a Muslim majority became Christian majority and vice versa. </a:t>
            </a:r>
          </a:p>
          <a:p>
            <a:pPr algn="l" rtl="0" fontAlgn="base"/>
            <a:r>
              <a:rPr lang="en-US" sz="1200" b="0" i="0" dirty="0">
                <a:solidFill>
                  <a:srgbClr val="000000"/>
                </a:solidFill>
                <a:effectLst/>
                <a:latin typeface="+mn-lt"/>
              </a:rPr>
              <a:t>Ethnic and religious tensions remain, and people who return to their original home areas are especially vulnerable.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This is </a:t>
            </a:r>
            <a:r>
              <a:rPr lang="en-US" sz="1200" b="0" i="0" dirty="0" err="1">
                <a:solidFill>
                  <a:srgbClr val="000000"/>
                </a:solidFill>
                <a:effectLst/>
                <a:latin typeface="+mn-lt"/>
              </a:rPr>
              <a:t>Emina</a:t>
            </a:r>
            <a:r>
              <a:rPr lang="en-US" sz="1200" b="0" i="0" dirty="0">
                <a:solidFill>
                  <a:srgbClr val="000000"/>
                </a:solidFill>
                <a:effectLst/>
                <a:latin typeface="+mn-lt"/>
              </a:rPr>
              <a:t>. </a:t>
            </a:r>
            <a:r>
              <a:rPr lang="en-US" sz="1200" b="0" i="0" dirty="0" err="1">
                <a:solidFill>
                  <a:srgbClr val="000000"/>
                </a:solidFill>
                <a:effectLst/>
                <a:latin typeface="+mn-lt"/>
              </a:rPr>
              <a:t>Emina</a:t>
            </a:r>
            <a:r>
              <a:rPr lang="en-US" sz="1200" b="0" i="0" dirty="0">
                <a:solidFill>
                  <a:srgbClr val="000000"/>
                </a:solidFill>
                <a:effectLst/>
                <a:latin typeface="+mn-lt"/>
              </a:rPr>
              <a:t> wanted to contribute to positive change, so she took a short human rights training course run by a Bosnian NGO called Nahla.   </a:t>
            </a:r>
            <a:br>
              <a:rPr lang="en-US" sz="1200" b="0" i="0" dirty="0">
                <a:solidFill>
                  <a:srgbClr val="000000"/>
                </a:solidFill>
                <a:effectLst/>
                <a:latin typeface="+mn-lt"/>
              </a:rPr>
            </a:br>
            <a:r>
              <a:rPr lang="en-US" sz="1200" b="0" i="0" dirty="0">
                <a:solidFill>
                  <a:srgbClr val="000000"/>
                </a:solidFill>
                <a:effectLst/>
                <a:latin typeface="+mn-lt"/>
              </a:rPr>
              <a:t>“I gained so much from the course. I understood what Freedom of Religion or Belief means and started </a:t>
            </a:r>
            <a:r>
              <a:rPr lang="en-US" sz="1200" b="0" i="0" dirty="0" err="1">
                <a:solidFill>
                  <a:srgbClr val="000000"/>
                </a:solidFill>
                <a:effectLst/>
                <a:latin typeface="+mn-lt"/>
              </a:rPr>
              <a:t>recognising</a:t>
            </a:r>
            <a:r>
              <a:rPr lang="en-US" sz="1200" b="0" i="0" dirty="0">
                <a:solidFill>
                  <a:srgbClr val="000000"/>
                </a:solidFill>
                <a:effectLst/>
                <a:latin typeface="+mn-lt"/>
              </a:rPr>
              <a:t> violations in my own context. I began reporting hate speech on social media.”</a:t>
            </a:r>
            <a:r>
              <a:rPr lang="en-US" sz="1200" b="0" i="1" dirty="0">
                <a:solidFill>
                  <a:srgbClr val="000000"/>
                </a:solidFill>
                <a:effectLst/>
                <a:latin typeface="+mn-lt"/>
              </a:rPr>
              <a:t> </a:t>
            </a:r>
            <a:r>
              <a:rPr lang="en-US" sz="1200" b="0" i="0" dirty="0">
                <a:solidFill>
                  <a:srgbClr val="000000"/>
                </a:solidFill>
                <a:effectLst/>
                <a:latin typeface="+mn-lt"/>
              </a:rPr>
              <a:t>  </a:t>
            </a:r>
          </a:p>
          <a:p>
            <a:pPr algn="l" rtl="0" fontAlgn="base"/>
            <a:r>
              <a:rPr lang="en-US" sz="1200" b="0" i="0" dirty="0">
                <a:solidFill>
                  <a:srgbClr val="000000"/>
                </a:solidFill>
                <a:effectLst/>
                <a:latin typeface="+mn-lt"/>
              </a:rPr>
              <a: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mn-lt"/>
              </a:rPr>
              <a:t>After the course, Nahla introduced </a:t>
            </a:r>
            <a:r>
              <a:rPr lang="en-US" sz="1200" b="0" i="0" dirty="0" err="1">
                <a:effectLst/>
                <a:latin typeface="+mn-lt"/>
              </a:rPr>
              <a:t>Emina</a:t>
            </a:r>
            <a:r>
              <a:rPr lang="en-US" sz="1200" b="0" i="0" dirty="0">
                <a:effectLst/>
                <a:latin typeface="+mn-lt"/>
              </a:rPr>
              <a:t> to a group of young volunteers who use reports from respected and reliable local and national media to document violations of freedom of religion or belief in the country, compiling a list of all the incidents that take place each year.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err="1">
                <a:effectLst/>
                <a:latin typeface="+mn-lt"/>
              </a:rPr>
              <a:t>Emina</a:t>
            </a:r>
            <a:r>
              <a:rPr lang="en-US" sz="1200" b="0" i="0" dirty="0">
                <a:effectLst/>
                <a:latin typeface="+mn-lt"/>
              </a:rPr>
              <a:t> says,</a:t>
            </a:r>
            <a:r>
              <a:rPr lang="en-US" sz="1200" b="0" i="1" dirty="0">
                <a:effectLst/>
                <a:latin typeface="+mn-lt"/>
              </a:rPr>
              <a:t> “We have a set of questions we use to </a:t>
            </a:r>
            <a:r>
              <a:rPr lang="en-US" sz="1200" b="0" i="1" dirty="0" err="1">
                <a:effectLst/>
                <a:latin typeface="+mn-lt"/>
              </a:rPr>
              <a:t>categorise</a:t>
            </a:r>
            <a:r>
              <a:rPr lang="en-US" sz="1200" b="0" i="1" dirty="0">
                <a:effectLst/>
                <a:latin typeface="+mn-lt"/>
              </a:rPr>
              <a:t> the incidents, for example which community is affected and the type of violations – threats, attacks on property or attacks on people and so on.”  </a:t>
            </a:r>
            <a:r>
              <a:rPr lang="en-US" sz="1200" b="0" i="0" dirty="0">
                <a:effectLst/>
                <a:latin typeface="+mn-lt"/>
              </a:rPr>
              <a:t>  </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The group sends their reports to the authorities and the media in Bosnia and to international bodies such as the </a:t>
            </a:r>
            <a:r>
              <a:rPr lang="en-US" sz="1200" b="0" i="0" dirty="0" err="1">
                <a:solidFill>
                  <a:srgbClr val="000000"/>
                </a:solidFill>
                <a:effectLst/>
                <a:latin typeface="+mn-lt"/>
              </a:rPr>
              <a:t>Organisation</a:t>
            </a:r>
            <a:r>
              <a:rPr lang="en-US" sz="1200" b="0" i="0" dirty="0">
                <a:solidFill>
                  <a:srgbClr val="000000"/>
                </a:solidFill>
                <a:effectLst/>
                <a:latin typeface="+mn-lt"/>
              </a:rPr>
              <a:t> for Security and Cooperation in Europe (OSCE), which often includes information from the volunteers in its annual report.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dirty="0" err="1">
                <a:effectLst/>
                <a:latin typeface="+mn-lt"/>
              </a:rPr>
              <a:t>Emina</a:t>
            </a:r>
            <a:r>
              <a:rPr lang="en-US" sz="1200" b="0" i="0" dirty="0">
                <a:effectLst/>
                <a:latin typeface="+mn-lt"/>
              </a:rPr>
              <a:t> says, </a:t>
            </a:r>
            <a:r>
              <a:rPr lang="en-US" sz="1200" b="0" i="1" dirty="0">
                <a:effectLst/>
                <a:latin typeface="+mn-lt"/>
              </a:rPr>
              <a:t>“I think all our actions make a difference, no matter how small they seem. Documenting and bringing international attention to violations could help persuade the authorities to take the issues seriously. Raising awareness about human rights abuses helps us understand our own biases too.”  </a:t>
            </a:r>
            <a:r>
              <a:rPr lang="en-US" sz="1200" b="0" i="0" dirty="0">
                <a:effectLst/>
                <a:latin typeface="+mn-lt"/>
              </a:rPr>
              <a:t>  </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1" dirty="0">
                <a:solidFill>
                  <a:srgbClr val="000000"/>
                </a:solidFill>
                <a:effectLst/>
                <a:latin typeface="+mn-lt"/>
              </a:rPr>
              <a:t>Welcome everyone to the session. </a:t>
            </a:r>
          </a:p>
          <a:p>
            <a:pPr algn="l" rtl="0" fontAlgn="base"/>
            <a:r>
              <a:rPr lang="en-US" sz="1200" b="0" i="1" dirty="0">
                <a:solidFill>
                  <a:srgbClr val="000000"/>
                </a:solidFill>
                <a:effectLst/>
                <a:latin typeface="+mn-lt"/>
              </a:rPr>
              <a:t>Introduce the session by explaining the following: </a:t>
            </a:r>
            <a:r>
              <a:rPr lang="en-US" sz="1200" b="0" i="0" dirty="0">
                <a:solidFill>
                  <a:srgbClr val="000000"/>
                </a:solidFill>
                <a:effectLst/>
                <a:latin typeface="+mn-lt"/>
              </a:rPr>
              <a:t> </a:t>
            </a:r>
          </a:p>
          <a:p>
            <a:pPr algn="l" rtl="0" fontAlgn="base"/>
            <a:endParaRPr lang="en-US" b="0" i="0" dirty="0">
              <a:solidFill>
                <a:srgbClr val="000000"/>
              </a:solidFill>
              <a:effectLst/>
              <a:latin typeface="+mn-lt"/>
            </a:endParaRPr>
          </a:p>
          <a:p>
            <a:pPr algn="l" rtl="0" fontAlgn="base"/>
            <a:r>
              <a:rPr lang="en-US" sz="1200" b="0" i="0" dirty="0">
                <a:solidFill>
                  <a:srgbClr val="000000"/>
                </a:solidFill>
                <a:effectLst/>
                <a:latin typeface="+mn-lt"/>
              </a:rPr>
              <a:t>In the last 3 sessions we looked at the human right to freedom of religion or belief. We’ve learnt about the rights we have and the different types of violations that can occur. We’ve also reflected on what this human right means to us and explored issues of identity, privilege, and disadvantage.  </a:t>
            </a:r>
          </a:p>
          <a:p>
            <a:pPr algn="l" rtl="0" fontAlgn="base"/>
            <a:endParaRPr lang="en-US" b="0" i="0" dirty="0">
              <a:solidFill>
                <a:srgbClr val="000000"/>
              </a:solidFill>
              <a:effectLst/>
              <a:latin typeface="+mn-lt"/>
            </a:endParaRPr>
          </a:p>
          <a:p>
            <a:pPr algn="l" rtl="0" fontAlgn="base"/>
            <a:r>
              <a:rPr lang="en-US" sz="1200" b="0" i="0" dirty="0">
                <a:solidFill>
                  <a:srgbClr val="000000"/>
                </a:solidFill>
                <a:effectLst/>
                <a:latin typeface="+mn-lt"/>
              </a:rPr>
              <a:t>In this session, we are going to focus on </a:t>
            </a:r>
            <a:r>
              <a:rPr lang="en-US" sz="1200" b="0" i="0" dirty="0" err="1">
                <a:solidFill>
                  <a:srgbClr val="000000"/>
                </a:solidFill>
                <a:effectLst/>
                <a:latin typeface="+mn-lt"/>
              </a:rPr>
              <a:t>analysing</a:t>
            </a:r>
            <a:r>
              <a:rPr lang="en-US" sz="1200" b="0" i="0" dirty="0">
                <a:solidFill>
                  <a:srgbClr val="000000"/>
                </a:solidFill>
                <a:effectLst/>
                <a:latin typeface="+mn-lt"/>
              </a:rPr>
              <a:t> our own context to identify what problems different people or groups might face. We are going to do that by creating a visual Freedom of Religion or Belief ‘map’ of our town together. But before we start looking at problems, let’s think about the good things!</a:t>
            </a:r>
            <a:endParaRPr lang="en-US" b="0" i="0" dirty="0">
              <a:solidFill>
                <a:srgbClr val="000000"/>
              </a:solidFill>
              <a:effectLst/>
              <a:latin typeface="+mn-lt"/>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2022-04-23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endParaRPr lang="en-US" b="0" i="0" dirty="0">
              <a:solidFill>
                <a:srgbClr val="000000"/>
              </a:solidFill>
              <a:effectLst/>
              <a:latin typeface="Segoe UI" panose="020B0502040204020203" pitchFamily="34" charset="0"/>
            </a:endParaRPr>
          </a:p>
        </p:txBody>
      </p:sp>
      <p:sp>
        <p:nvSpPr>
          <p:cNvPr id="4" name="Platshållare för bildnummer 3"/>
          <p:cNvSpPr>
            <a:spLocks noGrp="1"/>
          </p:cNvSpPr>
          <p:nvPr>
            <p:ph type="sldNum" sz="quarter" idx="10"/>
          </p:nvPr>
        </p:nvSpPr>
        <p:spPr/>
        <p:txBody>
          <a:bodyPr/>
          <a:lstStyle/>
          <a:p>
            <a:fld id="{68D7DBD2-2B10-4EF4-A6B5-C85AC3CD16FB}" type="slidenum">
              <a:rPr lang="en-GB" smtClean="0"/>
              <a:t>20</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2022-04-23</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2502192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1" dirty="0">
                <a:solidFill>
                  <a:srgbClr val="000000"/>
                </a:solidFill>
                <a:effectLst/>
                <a:latin typeface="+mn-lt"/>
              </a:rPr>
              <a:t>Slides 3-13 illustrate the session 5 presentation.</a:t>
            </a:r>
            <a:r>
              <a:rPr lang="en-US" sz="1200" b="0" i="0" dirty="0">
                <a:solidFill>
                  <a:srgbClr val="000000"/>
                </a:solidFill>
                <a:effectLst/>
                <a:latin typeface="+mn-lt"/>
              </a:rPr>
              <a:t>  </a:t>
            </a:r>
          </a:p>
          <a:p>
            <a:pPr algn="l" rtl="0" fontAlgn="base"/>
            <a:endParaRPr lang="en-US" sz="1200" b="0" i="0" dirty="0">
              <a:solidFill>
                <a:srgbClr val="000000"/>
              </a:solidFill>
              <a:effectLst/>
              <a:latin typeface="+mn-lt"/>
            </a:endParaRPr>
          </a:p>
          <a:p>
            <a:pPr fontAlgn="base"/>
            <a:r>
              <a:rPr lang="en-US" sz="1200" b="1" i="0" dirty="0">
                <a:solidFill>
                  <a:srgbClr val="000000"/>
                </a:solidFill>
                <a:effectLst/>
                <a:latin typeface="+mn-lt"/>
              </a:rPr>
              <a:t>Presentation: How things get worse</a:t>
            </a:r>
            <a:r>
              <a:rPr lang="en-US" sz="1200" b="0" i="0">
                <a:solidFill>
                  <a:srgbClr val="000000"/>
                </a:solidFill>
                <a:effectLst/>
                <a:latin typeface="+mn-lt"/>
              </a:rPr>
              <a:t> </a:t>
            </a:r>
            <a:r>
              <a:rPr lang="en-US">
                <a:solidFill>
                  <a:srgbClr val="000000"/>
                </a:solidFill>
              </a:rPr>
              <a:t>(and better)</a:t>
            </a:r>
            <a:endParaRPr lang="en-US" sz="1200" b="0" i="0">
              <a:solidFill>
                <a:srgbClr val="000000"/>
              </a:solidFill>
              <a:effectLst/>
              <a:latin typeface="+mn-lt"/>
              <a:cs typeface="Calibri"/>
            </a:endParaRPr>
          </a:p>
          <a:p>
            <a:pPr algn="l" rtl="0" fontAlgn="base"/>
            <a:endParaRPr lang="en-US" sz="1200" b="0" i="0" dirty="0">
              <a:solidFill>
                <a:srgbClr val="000000"/>
              </a:solidFill>
              <a:effectLst/>
              <a:latin typeface="+mn-lt"/>
            </a:endParaRPr>
          </a:p>
          <a:p>
            <a:pPr algn="l" rtl="0" fontAlgn="base"/>
            <a:r>
              <a:rPr lang="en-US" sz="1200" b="1" i="0" dirty="0">
                <a:solidFill>
                  <a:srgbClr val="000000"/>
                </a:solidFill>
                <a:effectLst/>
                <a:latin typeface="+mn-lt"/>
              </a:rPr>
              <a:t>Introduction</a:t>
            </a:r>
            <a:br>
              <a:rPr lang="en-US" sz="1200" b="0" i="0" dirty="0">
                <a:solidFill>
                  <a:srgbClr val="000000"/>
                </a:solidFill>
                <a:effectLst/>
                <a:latin typeface="+mn-lt"/>
              </a:rPr>
            </a:br>
            <a:r>
              <a:rPr lang="en-US" sz="1200" b="0" i="0" dirty="0">
                <a:solidFill>
                  <a:srgbClr val="000000"/>
                </a:solidFill>
                <a:effectLst/>
                <a:latin typeface="+mn-lt"/>
              </a:rPr>
              <a:t>In the last session:    </a:t>
            </a:r>
          </a:p>
          <a:p>
            <a:pPr marL="171450" indent="-171450" algn="l" rtl="0" fontAlgn="base">
              <a:buFont typeface="Arial" panose="020B0604020202020204" pitchFamily="34" charset="0"/>
              <a:buChar char="•"/>
            </a:pPr>
            <a:r>
              <a:rPr lang="en-US" sz="1200" b="0" i="0" dirty="0">
                <a:solidFill>
                  <a:srgbClr val="000000"/>
                </a:solidFill>
                <a:effectLst/>
                <a:latin typeface="+mn-lt"/>
              </a:rPr>
              <a:t>We focused on what violations of freedom of religion or belief look like and how they affect people’s lives.   </a:t>
            </a:r>
          </a:p>
          <a:p>
            <a:pPr marL="171450" indent="-171450" algn="l" rtl="0" fontAlgn="base">
              <a:buFont typeface="Arial" panose="020B0604020202020204" pitchFamily="34" charset="0"/>
              <a:buChar char="•"/>
            </a:pPr>
            <a:r>
              <a:rPr lang="en-US" sz="1200" b="0" i="0" dirty="0">
                <a:solidFill>
                  <a:srgbClr val="000000"/>
                </a:solidFill>
                <a:effectLst/>
                <a:latin typeface="+mn-lt"/>
              </a:rPr>
              <a:t>We thought about who is committing the violations – the state, through the law and the actions or inaction of officials, or people in the community,    </a:t>
            </a:r>
          </a:p>
          <a:p>
            <a:pPr marL="171450" indent="-171450" algn="l" rtl="0" fontAlgn="base">
              <a:buFont typeface="Arial" panose="020B0604020202020204" pitchFamily="34" charset="0"/>
              <a:buChar char="•"/>
            </a:pPr>
            <a:r>
              <a:rPr lang="en-US" sz="1200" b="0" i="0" dirty="0">
                <a:solidFill>
                  <a:srgbClr val="000000"/>
                </a:solidFill>
                <a:effectLst/>
                <a:latin typeface="+mn-lt"/>
              </a:rPr>
              <a:t>and we used drama as a tool to begin to explore what these violations can look like and to practice identifying them.    </a:t>
            </a:r>
          </a:p>
          <a:p>
            <a:pPr algn="l" rtl="0" fontAlgn="base"/>
            <a:endParaRPr lang="en-US" sz="1800" b="0" i="0" dirty="0">
              <a:solidFill>
                <a:srgbClr val="000000"/>
              </a:solidFill>
              <a:effectLst/>
              <a:latin typeface="Calibri" panose="020F0502020204030204"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We’re now going to think about how violations go from being moderate, to bad to worse – from occasional incidents affecting individuals, to systematic, widespread and severe attacks on peoples’ rights. </a:t>
            </a:r>
          </a:p>
          <a:p>
            <a:endParaRPr lang="en-US" sz="1200" b="0" i="0" dirty="0">
              <a:solidFill>
                <a:srgbClr val="000000"/>
              </a:solidFill>
              <a:effectLst/>
              <a:latin typeface="+mn-lt"/>
            </a:endParaRPr>
          </a:p>
          <a:p>
            <a:r>
              <a:rPr lang="en-US" sz="1200" b="0" i="0" dirty="0">
                <a:solidFill>
                  <a:srgbClr val="000000"/>
                </a:solidFill>
                <a:effectLst/>
                <a:latin typeface="+mn-lt"/>
              </a:rPr>
              <a:t>One way of thinking about how things get worse is to think about three phases – Disinformation, Discrimination and Violence.   </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1" i="0" dirty="0">
                <a:solidFill>
                  <a:srgbClr val="000000"/>
                </a:solidFill>
                <a:effectLst/>
                <a:latin typeface="+mn-lt"/>
              </a:rPr>
              <a:t>Three phases of persecution</a:t>
            </a:r>
          </a:p>
          <a:p>
            <a:pPr algn="l" rtl="0" fontAlgn="base"/>
            <a:r>
              <a:rPr lang="en-US" sz="1200" b="0" i="0" dirty="0">
                <a:solidFill>
                  <a:srgbClr val="000000"/>
                </a:solidFill>
                <a:effectLst/>
                <a:latin typeface="+mn-lt"/>
              </a:rPr>
              <a:t>The first phase is disinformation. In this phase, prejudices, stereotypes and lies are spread about individuals or about groups of people – like religious minorities for example. These prejudices are spread in lots of ways – in what parents, teachers and schoolbooks teach children, through the radio or social media or via the speeches of politicians and preaching of religious leaders.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No society is free from prejudice, but when prejudices and stereotypes go unchallenged, and especially when they are promoted by political and religious leaders, they grow to create a culture of intolerance and give rise to tensions between groups.    </a:t>
            </a:r>
          </a:p>
          <a:p>
            <a:pPr algn="l" rtl="0" fontAlgn="base"/>
            <a:r>
              <a:rPr lang="en-US" sz="1200" b="0" i="0" dirty="0">
                <a:solidFill>
                  <a:srgbClr val="000000"/>
                </a:solidFill>
                <a:effectLst/>
                <a:latin typeface="+mn-lt"/>
              </a:rPr>
              <a:t>   </a:t>
            </a:r>
          </a:p>
          <a:p>
            <a:pPr algn="l" rtl="0" fontAlgn="base"/>
            <a:r>
              <a:rPr lang="en-US" sz="1200" b="0" i="0" dirty="0">
                <a:solidFill>
                  <a:srgbClr val="000000"/>
                </a:solidFill>
                <a:effectLst/>
                <a:latin typeface="+mn-lt"/>
              </a:rPr>
              <a:t>When that happens, it becomes easy or even normal for ordinary people, local officials and even the government to start not only thinking and speaking, but also acting in ways that discriminate against others. Disinformation makes discrimination seem acceptable. In its most extreme form, disinformation is used to incite people to believe that not only discrimination but violence towards others is acceptable or even right.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en-US" sz="1200" b="0" i="0" dirty="0">
                <a:solidFill>
                  <a:srgbClr val="000000"/>
                </a:solidFill>
                <a:effectLst/>
                <a:latin typeface="+mn-lt"/>
              </a:rPr>
              <a:t>Discrimination affects people in every area of life. In the last session, we looked at examples of state discrimination – for example discriminatory family and personal identity law, discrimination in the way the law is implemented by the police and the courts  and discrimination in the provision of services, like education. We also saw examples of discrimination in the private sector affecting people’s access to employment.</a:t>
            </a:r>
            <a:r>
              <a:rPr lang="en-US" sz="1200" b="0" i="0" dirty="0">
                <a:solidFill>
                  <a:srgbClr val="FF0000"/>
                </a:solidFill>
                <a:effectLst/>
                <a:latin typeface="+mn-lt"/>
              </a:rPr>
              <a:t>    </a:t>
            </a:r>
            <a:endParaRPr lang="en-US" sz="1200" b="0" i="0" dirty="0">
              <a:solidFill>
                <a:srgbClr val="000000"/>
              </a:solidFill>
              <a:effectLst/>
              <a:latin typeface="+mn-lt"/>
            </a:endParaRPr>
          </a:p>
          <a:p>
            <a:pPr algn="l" rtl="0" fontAlgn="base"/>
            <a:r>
              <a:rPr lang="en-US" sz="1200" b="0" i="0" dirty="0">
                <a:solidFill>
                  <a:srgbClr val="000000"/>
                </a:solidFill>
                <a:effectLst/>
                <a:latin typeface="+mn-lt"/>
              </a:rPr>
              <a:t>   </a:t>
            </a:r>
          </a:p>
          <a:p>
            <a:pPr algn="l" rtl="0" fontAlgn="base"/>
            <a:r>
              <a:rPr lang="en-US" sz="1200" b="0" i="0" dirty="0">
                <a:solidFill>
                  <a:srgbClr val="000000"/>
                </a:solidFill>
                <a:effectLst/>
                <a:latin typeface="+mn-lt"/>
              </a:rPr>
              <a:t>No society is free from discrimination, but widespread and systematic discrimination can only persist when it is built upon a culture of ignorance and intolerance. Discrimination wouldn’t keep happening if the majority of people didn’t accept it. </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dirty="0">
                <a:solidFill>
                  <a:srgbClr val="000000"/>
                </a:solidFill>
                <a:effectLst/>
                <a:latin typeface="+mn-lt"/>
              </a:rPr>
              <a:t>And just as disinformation creates a foundation for discrimination, together disinformation and discrimination form a foundation for violence. Violence in the community can take lots of forms</a:t>
            </a:r>
            <a:r>
              <a:rPr lang="en-US" sz="1200" b="0" i="1" dirty="0">
                <a:solidFill>
                  <a:srgbClr val="000000"/>
                </a:solidFill>
                <a:effectLst/>
                <a:latin typeface="+mn-lt"/>
              </a:rPr>
              <a:t> – </a:t>
            </a:r>
            <a:r>
              <a:rPr lang="en-US" sz="1200" b="0" i="0" dirty="0">
                <a:solidFill>
                  <a:srgbClr val="000000"/>
                </a:solidFill>
                <a:effectLst/>
                <a:latin typeface="+mn-lt"/>
              </a:rPr>
              <a:t>from vandalism to harassment, to threats to physical violence</a:t>
            </a:r>
            <a:r>
              <a:rPr lang="en-US" sz="1200" b="0" i="1" dirty="0">
                <a:solidFill>
                  <a:srgbClr val="000000"/>
                </a:solidFill>
                <a:effectLst/>
                <a:latin typeface="+mn-lt"/>
              </a:rPr>
              <a:t>. </a:t>
            </a:r>
            <a:r>
              <a:rPr lang="en-US" sz="1200" b="0" i="0" dirty="0">
                <a:solidFill>
                  <a:srgbClr val="000000"/>
                </a:solidFill>
                <a:effectLst/>
                <a:latin typeface="+mn-lt"/>
              </a:rPr>
              <a:t>And state violence can involve arbitrary imprisonment, torture, and gender-based violence.</a:t>
            </a:r>
            <a:endParaRPr lang="sv-SE" sz="1200" dirty="0">
              <a:latin typeface="+mn-l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mn-lt"/>
              </a:rPr>
              <a:t>Scale, frequency and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All three types of problem – disinformation, discrimination and violence can take place with different levels of scale and frequency, and with different levels of impact. A violation can affect a few individuals or huge 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It can be occasional, regular or systematic – which means it is built into the systems and structures of society. And it can have a limited or a devastating impact on the people affected.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2022-04-23</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66414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6" name="Rubrik 7">
            <a:extLst>
              <a:ext uri="{FF2B5EF4-FFF2-40B4-BE49-F238E27FC236}">
                <a16:creationId xmlns:a16="http://schemas.microsoft.com/office/drawing/2014/main" id="{876A8BE0-4DF7-4591-948D-6F2CF49FF587}"/>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2295525"/>
            <a:ext cx="10515600" cy="38814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7" name="Rubrik 7">
            <a:extLst>
              <a:ext uri="{FF2B5EF4-FFF2-40B4-BE49-F238E27FC236}">
                <a16:creationId xmlns:a16="http://schemas.microsoft.com/office/drawing/2014/main" id="{E8B1D04B-5736-40D3-91F0-66B29CFE0BE9}"/>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
    <p:spTree>
      <p:nvGrpSpPr>
        <p:cNvPr id="1" name=""/>
        <p:cNvGrpSpPr/>
        <p:nvPr/>
      </p:nvGrpSpPr>
      <p:grpSpPr>
        <a:xfrm>
          <a:off x="0" y="0"/>
          <a:ext cx="0" cy="0"/>
          <a:chOff x="0" y="0"/>
          <a:chExt cx="0" cy="0"/>
        </a:xfrm>
      </p:grpSpPr>
      <p:sp>
        <p:nvSpPr>
          <p:cNvPr id="10" name="Rubrik 7">
            <a:extLst>
              <a:ext uri="{FF2B5EF4-FFF2-40B4-BE49-F238E27FC236}">
                <a16:creationId xmlns:a16="http://schemas.microsoft.com/office/drawing/2014/main" id="{4DE07031-9E70-4E9F-9925-C1A227B1167B}"/>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44003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58452F55-3ADB-4670-AC0D-F4ADCCE25C63}"/>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3094818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Rubrik 7">
            <a:extLst>
              <a:ext uri="{FF2B5EF4-FFF2-40B4-BE49-F238E27FC236}">
                <a16:creationId xmlns:a16="http://schemas.microsoft.com/office/drawing/2014/main" id="{4653A76F-83ED-4645-B2A1-C050B6F0EDB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56174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EDF9140-5D42-4B7E-BC84-25ED329BDCCE}"/>
              </a:ext>
            </a:extLst>
          </p:cNvPr>
          <p:cNvSpPr>
            <a:spLocks noGrp="1"/>
          </p:cNvSpPr>
          <p:nvPr>
            <p:ph type="title" hasCustomPrompt="1"/>
          </p:nvPr>
        </p:nvSpPr>
        <p:spPr>
          <a:xfrm>
            <a:off x="838200" y="816388"/>
            <a:ext cx="10515600" cy="1325563"/>
          </a:xfrm>
          <a:prstGeom prst="rect">
            <a:avLst/>
          </a:prstGeom>
        </p:spPr>
        <p:txBody>
          <a:bodyPr/>
          <a:lstStyle>
            <a:lvl1pPr algn="ctr">
              <a:defRPr b="0" i="0" baseline="0">
                <a:solidFill>
                  <a:schemeClr val="tx1">
                    <a:lumMod val="65000"/>
                    <a:lumOff val="35000"/>
                  </a:schemeClr>
                </a:solidFill>
                <a:latin typeface="Calibri" panose="020F0502020204030204" pitchFamily="34" charset="0"/>
              </a:defRPr>
            </a:lvl1pPr>
          </a:lstStyle>
          <a:p>
            <a:r>
              <a:rPr lang="sv-SE" dirty="0" err="1"/>
              <a:t>Headline</a:t>
            </a:r>
            <a:endParaRPr lang="sv-SE" dirty="0"/>
          </a:p>
        </p:txBody>
      </p:sp>
    </p:spTree>
    <p:extLst>
      <p:ext uri="{BB962C8B-B14F-4D97-AF65-F5344CB8AC3E}">
        <p14:creationId xmlns:p14="http://schemas.microsoft.com/office/powerpoint/2010/main" val="101999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2022-04-23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3089A8A-AA66-1C47-A556-3A6615EE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EF45-34D6-2F45-8E79-7211CB0449CA}" type="datetime1">
              <a:rPr lang="sv-SE" smtClean="0"/>
              <a:t>2022-04-23</a:t>
            </a:fld>
            <a:endParaRPr lang="sv-SE"/>
          </a:p>
        </p:txBody>
      </p:sp>
      <p:sp>
        <p:nvSpPr>
          <p:cNvPr id="5" name="Platshållare för sidfot 4">
            <a:extLst>
              <a:ext uri="{FF2B5EF4-FFF2-40B4-BE49-F238E27FC236}">
                <a16:creationId xmlns:a16="http://schemas.microsoft.com/office/drawing/2014/main" id="{DA163E1D-01FC-FF4C-BCC3-A201710F9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FCCDCBE5-A8F1-8145-AB6B-B21717148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7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2022-04-23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9" name="Platshållare för rubrik 8">
            <a:extLst>
              <a:ext uri="{FF2B5EF4-FFF2-40B4-BE49-F238E27FC236}">
                <a16:creationId xmlns:a16="http://schemas.microsoft.com/office/drawing/2014/main" id="{E9D06704-0FCA-4645-8C80-98225ED7F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2022-04-23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01"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34BC06C-AE5D-44D7-A508-A62B3C60C78C}"/>
              </a:ext>
            </a:extLst>
          </p:cNvPr>
          <p:cNvSpPr txBox="1"/>
          <p:nvPr/>
        </p:nvSpPr>
        <p:spPr>
          <a:xfrm>
            <a:off x="0" y="1169180"/>
            <a:ext cx="12192000" cy="1334211"/>
          </a:xfrm>
          <a:prstGeom prst="rect">
            <a:avLst/>
          </a:prstGeom>
          <a:noFill/>
        </p:spPr>
        <p:txBody>
          <a:bodyPr wrap="square" rtlCol="0">
            <a:spAutoFit/>
          </a:bodyPr>
          <a:lstStyle/>
          <a:p>
            <a:pPr algn="ctr">
              <a:lnSpc>
                <a:spcPct val="150000"/>
              </a:lnSpc>
            </a:pPr>
            <a:r>
              <a:rPr lang="sv-SE" sz="6000" dirty="0">
                <a:solidFill>
                  <a:schemeClr val="tx1">
                    <a:lumMod val="65000"/>
                    <a:lumOff val="35000"/>
                  </a:schemeClr>
                </a:solidFill>
                <a:latin typeface="Calibri" panose="020F0502020204030204" pitchFamily="34" charset="0"/>
              </a:rPr>
              <a:t>The </a:t>
            </a:r>
            <a:r>
              <a:rPr lang="sv-SE" sz="6000" dirty="0" err="1">
                <a:solidFill>
                  <a:schemeClr val="tx1">
                    <a:lumMod val="65000"/>
                    <a:lumOff val="35000"/>
                  </a:schemeClr>
                </a:solidFill>
                <a:latin typeface="Calibri" panose="020F0502020204030204" pitchFamily="34" charset="0"/>
              </a:rPr>
              <a:t>Local</a:t>
            </a:r>
            <a:r>
              <a:rPr lang="sv-SE" sz="6000" dirty="0">
                <a:solidFill>
                  <a:schemeClr val="tx1">
                    <a:lumMod val="65000"/>
                    <a:lumOff val="35000"/>
                  </a:schemeClr>
                </a:solidFill>
                <a:latin typeface="Calibri" panose="020F0502020204030204" pitchFamily="34" charset="0"/>
              </a:rPr>
              <a:t> </a:t>
            </a:r>
            <a:r>
              <a:rPr lang="sv-SE" sz="6000" b="1" dirty="0">
                <a:solidFill>
                  <a:schemeClr val="tx1">
                    <a:lumMod val="65000"/>
                    <a:lumOff val="35000"/>
                  </a:schemeClr>
                </a:solidFill>
                <a:latin typeface="Calibri" panose="020F0502020204030204" pitchFamily="34" charset="0"/>
              </a:rPr>
              <a:t>Changemakers</a:t>
            </a:r>
            <a:r>
              <a:rPr lang="sv-SE" sz="6000" dirty="0">
                <a:solidFill>
                  <a:schemeClr val="tx1">
                    <a:lumMod val="65000"/>
                    <a:lumOff val="35000"/>
                  </a:schemeClr>
                </a:solidFill>
                <a:latin typeface="Calibri" panose="020F0502020204030204" pitchFamily="34" charset="0"/>
              </a:rPr>
              <a:t> Course</a:t>
            </a:r>
          </a:p>
        </p:txBody>
      </p:sp>
      <p:pic>
        <p:nvPicPr>
          <p:cNvPr id="8" name="Bildobjekt 7">
            <a:extLst>
              <a:ext uri="{FF2B5EF4-FFF2-40B4-BE49-F238E27FC236}">
                <a16:creationId xmlns:a16="http://schemas.microsoft.com/office/drawing/2014/main" id="{F7335A75-1D2D-4D52-BAB2-B268ADC63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pic>
        <p:nvPicPr>
          <p:cNvPr id="9" name="Bildobjekt 8">
            <a:extLst>
              <a:ext uri="{FF2B5EF4-FFF2-40B4-BE49-F238E27FC236}">
                <a16:creationId xmlns:a16="http://schemas.microsoft.com/office/drawing/2014/main" id="{C7C6C703-1F6F-4A5C-953D-644231283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976" y="3192435"/>
            <a:ext cx="58928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7" name="Bildobjekt 46">
            <a:extLst>
              <a:ext uri="{FF2B5EF4-FFF2-40B4-BE49-F238E27FC236}">
                <a16:creationId xmlns:a16="http://schemas.microsoft.com/office/drawing/2014/main" id="{ADD07914-88AB-4D34-9193-49609D408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337" y="2731246"/>
            <a:ext cx="8663610" cy="3940255"/>
          </a:xfrm>
          <a:prstGeom prst="rect">
            <a:avLst/>
          </a:prstGeom>
        </p:spPr>
      </p:pic>
      <p:pic>
        <p:nvPicPr>
          <p:cNvPr id="11" name="Bildobjekt 10" descr="En bild som visar text, vektorgrafik&#10;&#10;Automatiskt genererad beskrivning">
            <a:extLst>
              <a:ext uri="{FF2B5EF4-FFF2-40B4-BE49-F238E27FC236}">
                <a16:creationId xmlns:a16="http://schemas.microsoft.com/office/drawing/2014/main" id="{75013DD6-DD9B-409D-9127-43DD4440A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326" y="582601"/>
            <a:ext cx="2581241" cy="3415449"/>
          </a:xfrm>
          <a:prstGeom prst="rect">
            <a:avLst/>
          </a:prstGeom>
        </p:spPr>
      </p:pic>
      <p:grpSp>
        <p:nvGrpSpPr>
          <p:cNvPr id="14" name="Grupp 13">
            <a:extLst>
              <a:ext uri="{FF2B5EF4-FFF2-40B4-BE49-F238E27FC236}">
                <a16:creationId xmlns:a16="http://schemas.microsoft.com/office/drawing/2014/main" id="{73139317-D200-48A6-8513-745998B169D5}"/>
              </a:ext>
            </a:extLst>
          </p:cNvPr>
          <p:cNvGrpSpPr>
            <a:grpSpLocks noChangeAspect="1"/>
          </p:cNvGrpSpPr>
          <p:nvPr/>
        </p:nvGrpSpPr>
        <p:grpSpPr>
          <a:xfrm>
            <a:off x="974728" y="4352051"/>
            <a:ext cx="3276000" cy="1387674"/>
            <a:chOff x="1727641" y="2316735"/>
            <a:chExt cx="2598396" cy="966712"/>
          </a:xfrm>
        </p:grpSpPr>
        <p:pic>
          <p:nvPicPr>
            <p:cNvPr id="15" name="Bildobjekt 14" descr="En bild som visar text, clipart, silhuett&#10;&#10;Automatiskt genererad beskrivning">
              <a:extLst>
                <a:ext uri="{FF2B5EF4-FFF2-40B4-BE49-F238E27FC236}">
                  <a16:creationId xmlns:a16="http://schemas.microsoft.com/office/drawing/2014/main" id="{2443C22A-9D3A-40DC-A516-1DA1A9C3E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6" name="Grupp 15">
              <a:extLst>
                <a:ext uri="{FF2B5EF4-FFF2-40B4-BE49-F238E27FC236}">
                  <a16:creationId xmlns:a16="http://schemas.microsoft.com/office/drawing/2014/main" id="{A276AEF4-4612-4B63-A7C2-56BD4909019F}"/>
                </a:ext>
              </a:extLst>
            </p:cNvPr>
            <p:cNvGrpSpPr/>
            <p:nvPr/>
          </p:nvGrpSpPr>
          <p:grpSpPr>
            <a:xfrm>
              <a:off x="2224248" y="2469619"/>
              <a:ext cx="2101789" cy="724554"/>
              <a:chOff x="1804153" y="3698590"/>
              <a:chExt cx="2151879" cy="775089"/>
            </a:xfrm>
          </p:grpSpPr>
          <p:pic>
            <p:nvPicPr>
              <p:cNvPr id="17" name="Bildobjekt 16" descr="En bild som visar text, tecken&#10;&#10;Automatiskt genererad beskrivning">
                <a:extLst>
                  <a:ext uri="{FF2B5EF4-FFF2-40B4-BE49-F238E27FC236}">
                    <a16:creationId xmlns:a16="http://schemas.microsoft.com/office/drawing/2014/main" id="{D4C3C6DC-86B3-4C45-A0D8-7D717946CF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058" y="3698590"/>
                <a:ext cx="871974" cy="775089"/>
              </a:xfrm>
              <a:prstGeom prst="rect">
                <a:avLst/>
              </a:prstGeom>
            </p:spPr>
          </p:pic>
          <p:pic>
            <p:nvPicPr>
              <p:cNvPr id="21" name="Bildobjekt 20">
                <a:extLst>
                  <a:ext uri="{FF2B5EF4-FFF2-40B4-BE49-F238E27FC236}">
                    <a16:creationId xmlns:a16="http://schemas.microsoft.com/office/drawing/2014/main" id="{93D1F348-FA47-4BDD-A3B1-F486D10A2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48" name="Bildobjekt 47">
            <a:extLst>
              <a:ext uri="{FF2B5EF4-FFF2-40B4-BE49-F238E27FC236}">
                <a16:creationId xmlns:a16="http://schemas.microsoft.com/office/drawing/2014/main" id="{1D4B638E-E8FC-4B7B-AC23-02094FCD04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3957" y="2365329"/>
            <a:ext cx="3384000" cy="2127342"/>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D935C82E-0129-48E7-9E60-0415E89B53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042" y="2464761"/>
            <a:ext cx="6739915" cy="311181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8FE4177-3769-4F51-9EBB-C646513BC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7453" y="2235106"/>
            <a:ext cx="2066164" cy="3189069"/>
          </a:xfrm>
          <a:prstGeom prst="rect">
            <a:avLst/>
          </a:prstGeom>
        </p:spPr>
      </p:pic>
      <p:pic>
        <p:nvPicPr>
          <p:cNvPr id="9" name="Bildobjekt 8" descr="En bild som visar text, vektorgrafik&#10;&#10;Automatiskt genererad beskrivning">
            <a:extLst>
              <a:ext uri="{FF2B5EF4-FFF2-40B4-BE49-F238E27FC236}">
                <a16:creationId xmlns:a16="http://schemas.microsoft.com/office/drawing/2014/main" id="{F38A9C12-F206-4C1D-B0E5-6AC8AE48A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677" y="1544057"/>
            <a:ext cx="3677780" cy="3880118"/>
          </a:xfrm>
          <a:prstGeom prst="rect">
            <a:avLst/>
          </a:prstGeom>
        </p:spPr>
      </p:pic>
      <p:pic>
        <p:nvPicPr>
          <p:cNvPr id="11" name="Bildobjekt 10">
            <a:extLst>
              <a:ext uri="{FF2B5EF4-FFF2-40B4-BE49-F238E27FC236}">
                <a16:creationId xmlns:a16="http://schemas.microsoft.com/office/drawing/2014/main" id="{B6098569-F760-4078-B2F0-73D048D12B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71" y="2097926"/>
            <a:ext cx="1967487" cy="3326249"/>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grpSp>
        <p:nvGrpSpPr>
          <p:cNvPr id="18" name="Grupp 17">
            <a:extLst>
              <a:ext uri="{FF2B5EF4-FFF2-40B4-BE49-F238E27FC236}">
                <a16:creationId xmlns:a16="http://schemas.microsoft.com/office/drawing/2014/main" id="{A7AF5A5D-F8D4-4AA3-9BB1-40E5553980F2}"/>
              </a:ext>
            </a:extLst>
          </p:cNvPr>
          <p:cNvGrpSpPr/>
          <p:nvPr/>
        </p:nvGrpSpPr>
        <p:grpSpPr>
          <a:xfrm>
            <a:off x="2206523" y="3824452"/>
            <a:ext cx="7778953" cy="1428318"/>
            <a:chOff x="1918650" y="4077707"/>
            <a:chExt cx="8586790" cy="1872000"/>
          </a:xfrm>
        </p:grpSpPr>
        <p:sp>
          <p:nvSpPr>
            <p:cNvPr id="19" name="Rektangel 18">
              <a:extLst>
                <a:ext uri="{FF2B5EF4-FFF2-40B4-BE49-F238E27FC236}">
                  <a16:creationId xmlns:a16="http://schemas.microsoft.com/office/drawing/2014/main" id="{80932EEC-890E-4031-9E41-EE92E0184C75}"/>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Bildobjekt 19" descr="En bild som visar stråkinstrument, byrå&#10;&#10;Automatiskt genererad beskrivning">
              <a:extLst>
                <a:ext uri="{FF2B5EF4-FFF2-40B4-BE49-F238E27FC236}">
                  <a16:creationId xmlns:a16="http://schemas.microsoft.com/office/drawing/2014/main" id="{B47ADFD1-C71D-4D07-8BDF-4D057BE7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21" name="Bildobjekt 20" descr="En bild som visar text, tecken&#10;&#10;Automatiskt genererad beskrivning">
              <a:extLst>
                <a:ext uri="{FF2B5EF4-FFF2-40B4-BE49-F238E27FC236}">
                  <a16:creationId xmlns:a16="http://schemas.microsoft.com/office/drawing/2014/main" id="{B9C0E53C-AE33-41A5-A85C-3F5D6B5A3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22" name="Bildobjekt 21" descr="En bild som visar stråkinstrument, byrå&#10;&#10;Automatiskt genererad beskrivning">
              <a:extLst>
                <a:ext uri="{FF2B5EF4-FFF2-40B4-BE49-F238E27FC236}">
                  <a16:creationId xmlns:a16="http://schemas.microsoft.com/office/drawing/2014/main" id="{FBC610B1-F78B-464E-81D5-5B3635B69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23" name="Bildobjekt 22" descr="En bild som visar text, tecken&#10;&#10;Automatiskt genererad beskrivning">
              <a:extLst>
                <a:ext uri="{FF2B5EF4-FFF2-40B4-BE49-F238E27FC236}">
                  <a16:creationId xmlns:a16="http://schemas.microsoft.com/office/drawing/2014/main" id="{057119F0-78FA-4D4D-A5E1-A939EDA24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24" name="Bildobjekt 23" descr="En bild som visar stråkinstrument, byrå&#10;&#10;Automatiskt genererad beskrivning">
              <a:extLst>
                <a:ext uri="{FF2B5EF4-FFF2-40B4-BE49-F238E27FC236}">
                  <a16:creationId xmlns:a16="http://schemas.microsoft.com/office/drawing/2014/main" id="{FF71887D-4F8C-4504-B0E1-69E9970CC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25" name="Bildobjekt 24" descr="En bild som visar text, tecken&#10;&#10;Automatiskt genererad beskrivning">
              <a:extLst>
                <a:ext uri="{FF2B5EF4-FFF2-40B4-BE49-F238E27FC236}">
                  <a16:creationId xmlns:a16="http://schemas.microsoft.com/office/drawing/2014/main" id="{1A97E4E3-0A8A-4B56-A21F-B3BC667B19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26" name="Bildobjekt 25" descr="En bild som visar stråkinstrument, byrå&#10;&#10;Automatiskt genererad beskrivning">
              <a:extLst>
                <a:ext uri="{FF2B5EF4-FFF2-40B4-BE49-F238E27FC236}">
                  <a16:creationId xmlns:a16="http://schemas.microsoft.com/office/drawing/2014/main" id="{25CBB723-A69C-406A-BCB4-152527648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27" name="Bildobjekt 26" descr="En bild som visar text, tecken&#10;&#10;Automatiskt genererad beskrivning">
              <a:extLst>
                <a:ext uri="{FF2B5EF4-FFF2-40B4-BE49-F238E27FC236}">
                  <a16:creationId xmlns:a16="http://schemas.microsoft.com/office/drawing/2014/main" id="{62B5EB90-63F5-450A-8168-92771CEA9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28" name="Rektangel 27">
            <a:extLst>
              <a:ext uri="{FF2B5EF4-FFF2-40B4-BE49-F238E27FC236}">
                <a16:creationId xmlns:a16="http://schemas.microsoft.com/office/drawing/2014/main" id="{7DB2D1C4-1E1C-4377-8D6A-4A96C0CFAFC4}"/>
              </a:ext>
            </a:extLst>
          </p:cNvPr>
          <p:cNvSpPr/>
          <p:nvPr/>
        </p:nvSpPr>
        <p:spPr>
          <a:xfrm>
            <a:off x="3393914" y="2417488"/>
            <a:ext cx="5398083" cy="1428318"/>
          </a:xfrm>
          <a:custGeom>
            <a:avLst/>
            <a:gdLst>
              <a:gd name="connsiteX0" fmla="*/ 0 w 5398083"/>
              <a:gd name="connsiteY0" fmla="*/ 0 h 1428318"/>
              <a:gd name="connsiteX1" fmla="*/ 728741 w 5398083"/>
              <a:gd name="connsiteY1" fmla="*/ 0 h 1428318"/>
              <a:gd name="connsiteX2" fmla="*/ 1511463 w 5398083"/>
              <a:gd name="connsiteY2" fmla="*/ 0 h 1428318"/>
              <a:gd name="connsiteX3" fmla="*/ 2132243 w 5398083"/>
              <a:gd name="connsiteY3" fmla="*/ 0 h 1428318"/>
              <a:gd name="connsiteX4" fmla="*/ 2914965 w 5398083"/>
              <a:gd name="connsiteY4" fmla="*/ 0 h 1428318"/>
              <a:gd name="connsiteX5" fmla="*/ 3481764 w 5398083"/>
              <a:gd name="connsiteY5" fmla="*/ 0 h 1428318"/>
              <a:gd name="connsiteX6" fmla="*/ 4264486 w 5398083"/>
              <a:gd name="connsiteY6" fmla="*/ 0 h 1428318"/>
              <a:gd name="connsiteX7" fmla="*/ 5398083 w 5398083"/>
              <a:gd name="connsiteY7" fmla="*/ 0 h 1428318"/>
              <a:gd name="connsiteX8" fmla="*/ 5398083 w 5398083"/>
              <a:gd name="connsiteY8" fmla="*/ 490389 h 1428318"/>
              <a:gd name="connsiteX9" fmla="*/ 5398083 w 5398083"/>
              <a:gd name="connsiteY9" fmla="*/ 937929 h 1428318"/>
              <a:gd name="connsiteX10" fmla="*/ 5398083 w 5398083"/>
              <a:gd name="connsiteY10" fmla="*/ 1428318 h 1428318"/>
              <a:gd name="connsiteX11" fmla="*/ 4885265 w 5398083"/>
              <a:gd name="connsiteY11" fmla="*/ 1428318 h 1428318"/>
              <a:gd name="connsiteX12" fmla="*/ 4372447 w 5398083"/>
              <a:gd name="connsiteY12" fmla="*/ 1428318 h 1428318"/>
              <a:gd name="connsiteX13" fmla="*/ 3751668 w 5398083"/>
              <a:gd name="connsiteY13" fmla="*/ 1428318 h 1428318"/>
              <a:gd name="connsiteX14" fmla="*/ 3238850 w 5398083"/>
              <a:gd name="connsiteY14" fmla="*/ 1428318 h 1428318"/>
              <a:gd name="connsiteX15" fmla="*/ 2456128 w 5398083"/>
              <a:gd name="connsiteY15" fmla="*/ 1428318 h 1428318"/>
              <a:gd name="connsiteX16" fmla="*/ 1673406 w 5398083"/>
              <a:gd name="connsiteY16" fmla="*/ 1428318 h 1428318"/>
              <a:gd name="connsiteX17" fmla="*/ 998645 w 5398083"/>
              <a:gd name="connsiteY17" fmla="*/ 1428318 h 1428318"/>
              <a:gd name="connsiteX18" fmla="*/ 0 w 5398083"/>
              <a:gd name="connsiteY18" fmla="*/ 1428318 h 1428318"/>
              <a:gd name="connsiteX19" fmla="*/ 0 w 5398083"/>
              <a:gd name="connsiteY19" fmla="*/ 952212 h 1428318"/>
              <a:gd name="connsiteX20" fmla="*/ 0 w 5398083"/>
              <a:gd name="connsiteY20" fmla="*/ 476106 h 1428318"/>
              <a:gd name="connsiteX21" fmla="*/ 0 w 5398083"/>
              <a:gd name="connsiteY21"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stroke="0"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ktangel 29">
            <a:extLst>
              <a:ext uri="{FF2B5EF4-FFF2-40B4-BE49-F238E27FC236}">
                <a16:creationId xmlns:a16="http://schemas.microsoft.com/office/drawing/2014/main" id="{E9B02AE3-F4E6-4C0C-B028-77F142997D41}"/>
              </a:ext>
            </a:extLst>
          </p:cNvPr>
          <p:cNvSpPr/>
          <p:nvPr/>
        </p:nvSpPr>
        <p:spPr>
          <a:xfrm>
            <a:off x="4652893" y="1007917"/>
            <a:ext cx="2794991" cy="1428318"/>
          </a:xfrm>
          <a:custGeom>
            <a:avLst/>
            <a:gdLst>
              <a:gd name="connsiteX0" fmla="*/ 0 w 2794991"/>
              <a:gd name="connsiteY0" fmla="*/ 0 h 1428318"/>
              <a:gd name="connsiteX1" fmla="*/ 726698 w 2794991"/>
              <a:gd name="connsiteY1" fmla="*/ 0 h 1428318"/>
              <a:gd name="connsiteX2" fmla="*/ 1341596 w 2794991"/>
              <a:gd name="connsiteY2" fmla="*/ 0 h 1428318"/>
              <a:gd name="connsiteX3" fmla="*/ 2040343 w 2794991"/>
              <a:gd name="connsiteY3" fmla="*/ 0 h 1428318"/>
              <a:gd name="connsiteX4" fmla="*/ 2794991 w 2794991"/>
              <a:gd name="connsiteY4" fmla="*/ 0 h 1428318"/>
              <a:gd name="connsiteX5" fmla="*/ 2794991 w 2794991"/>
              <a:gd name="connsiteY5" fmla="*/ 461823 h 1428318"/>
              <a:gd name="connsiteX6" fmla="*/ 2794991 w 2794991"/>
              <a:gd name="connsiteY6" fmla="*/ 966495 h 1428318"/>
              <a:gd name="connsiteX7" fmla="*/ 2794991 w 2794991"/>
              <a:gd name="connsiteY7" fmla="*/ 1428318 h 1428318"/>
              <a:gd name="connsiteX8" fmla="*/ 2124193 w 2794991"/>
              <a:gd name="connsiteY8" fmla="*/ 1428318 h 1428318"/>
              <a:gd name="connsiteX9" fmla="*/ 1481345 w 2794991"/>
              <a:gd name="connsiteY9" fmla="*/ 1428318 h 1428318"/>
              <a:gd name="connsiteX10" fmla="*/ 754648 w 2794991"/>
              <a:gd name="connsiteY10" fmla="*/ 1428318 h 1428318"/>
              <a:gd name="connsiteX11" fmla="*/ 0 w 2794991"/>
              <a:gd name="connsiteY11" fmla="*/ 1428318 h 1428318"/>
              <a:gd name="connsiteX12" fmla="*/ 0 w 2794991"/>
              <a:gd name="connsiteY12" fmla="*/ 937929 h 1428318"/>
              <a:gd name="connsiteX13" fmla="*/ 0 w 2794991"/>
              <a:gd name="connsiteY13" fmla="*/ 433256 h 1428318"/>
              <a:gd name="connsiteX14" fmla="*/ 0 w 2794991"/>
              <a:gd name="connsiteY14" fmla="*/ 0 h 142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stroke="0"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Bildobjekt 32">
            <a:extLst>
              <a:ext uri="{FF2B5EF4-FFF2-40B4-BE49-F238E27FC236}">
                <a16:creationId xmlns:a16="http://schemas.microsoft.com/office/drawing/2014/main" id="{4D966678-94D7-4806-A478-2A6E1540E0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443" y="2532900"/>
            <a:ext cx="2033356" cy="1278263"/>
          </a:xfrm>
          <a:prstGeom prst="rect">
            <a:avLst/>
          </a:prstGeom>
        </p:spPr>
      </p:pic>
      <p:pic>
        <p:nvPicPr>
          <p:cNvPr id="34" name="Bildobjekt 33">
            <a:extLst>
              <a:ext uri="{FF2B5EF4-FFF2-40B4-BE49-F238E27FC236}">
                <a16:creationId xmlns:a16="http://schemas.microsoft.com/office/drawing/2014/main" id="{8475D243-EA5C-43E2-AE6A-31C1185B0A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1203" y="2504255"/>
            <a:ext cx="1991861" cy="1252177"/>
          </a:xfrm>
          <a:prstGeom prst="rect">
            <a:avLst/>
          </a:prstGeom>
        </p:spPr>
      </p:pic>
      <p:pic>
        <p:nvPicPr>
          <p:cNvPr id="29" name="Bildobjekt 28" descr="En bild som visar text, vektorgrafik&#10;&#10;Automatiskt genererad beskrivning">
            <a:extLst>
              <a:ext uri="{FF2B5EF4-FFF2-40B4-BE49-F238E27FC236}">
                <a16:creationId xmlns:a16="http://schemas.microsoft.com/office/drawing/2014/main" id="{BE04F2A1-B560-4997-B985-BE626B2E99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86584" y="1109682"/>
            <a:ext cx="927610" cy="1227395"/>
          </a:xfrm>
          <a:prstGeom prst="rect">
            <a:avLst/>
          </a:prstGeom>
        </p:spPr>
      </p:pic>
      <p:sp>
        <p:nvSpPr>
          <p:cNvPr id="2" name="textruta 1">
            <a:extLst>
              <a:ext uri="{FF2B5EF4-FFF2-40B4-BE49-F238E27FC236}">
                <a16:creationId xmlns:a16="http://schemas.microsoft.com/office/drawing/2014/main" id="{2ED1089A-6A78-429C-9A7F-9A8C188F05E5}"/>
              </a:ext>
            </a:extLst>
          </p:cNvPr>
          <p:cNvSpPr txBox="1"/>
          <p:nvPr/>
        </p:nvSpPr>
        <p:spPr>
          <a:xfrm>
            <a:off x="1903569" y="5648656"/>
            <a:ext cx="8378769" cy="646331"/>
          </a:xfrm>
          <a:prstGeom prst="rect">
            <a:avLst/>
          </a:prstGeom>
          <a:noFill/>
        </p:spPr>
        <p:txBody>
          <a:bodyPr wrap="none" rtlCol="0">
            <a:spAutoFit/>
          </a:bodyPr>
          <a:lstStyle/>
          <a:p>
            <a:r>
              <a:rPr lang="en-GB" sz="3600" b="1" dirty="0"/>
              <a:t>Disinformation – Discrimination – Violence</a:t>
            </a:r>
          </a:p>
        </p:txBody>
      </p:sp>
    </p:spTree>
    <p:extLst>
      <p:ext uri="{BB962C8B-B14F-4D97-AF65-F5344CB8AC3E}">
        <p14:creationId xmlns:p14="http://schemas.microsoft.com/office/powerpoint/2010/main" val="155852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E799AA50-A8DA-460D-AD84-367B64BACD00}"/>
              </a:ext>
            </a:extLst>
          </p:cNvPr>
          <p:cNvSpPr/>
          <p:nvPr/>
        </p:nvSpPr>
        <p:spPr>
          <a:xfrm rot="16200000">
            <a:off x="9529143" y="5320294"/>
            <a:ext cx="2483058" cy="215444"/>
          </a:xfrm>
          <a:prstGeom prst="rect">
            <a:avLst/>
          </a:prstGeom>
        </p:spPr>
        <p:txBody>
          <a:bodyPr wrap="square">
            <a:spAutoFit/>
          </a:bodyPr>
          <a:lstStyle/>
          <a:p>
            <a:r>
              <a:rPr lang="en-US" sz="800" b="0" i="0" dirty="0">
                <a:solidFill>
                  <a:schemeClr val="tx1">
                    <a:lumMod val="65000"/>
                    <a:lumOff val="35000"/>
                  </a:schemeClr>
                </a:solidFill>
                <a:effectLst/>
                <a:latin typeface="Calibri" panose="020F0502020204030204" pitchFamily="34" charset="0"/>
              </a:rPr>
              <a:t>Photo: Patrick Baz / Getty Images </a:t>
            </a:r>
            <a:endParaRPr lang="sv-SE" sz="800" dirty="0">
              <a:solidFill>
                <a:schemeClr val="tx1">
                  <a:lumMod val="65000"/>
                  <a:lumOff val="35000"/>
                </a:schemeClr>
              </a:solidFill>
            </a:endParaRPr>
          </a:p>
        </p:txBody>
      </p:sp>
      <p:pic>
        <p:nvPicPr>
          <p:cNvPr id="15" name="Bildobjekt 14">
            <a:extLst>
              <a:ext uri="{FF2B5EF4-FFF2-40B4-BE49-F238E27FC236}">
                <a16:creationId xmlns:a16="http://schemas.microsoft.com/office/drawing/2014/main" id="{D2AB218E-5F74-4E8D-AEED-4CA92204BF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D59780A-5F1C-4806-BC81-0C8122FFFF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BBA63196-B840-4AB5-9439-5D9CE1D94C97}"/>
              </a:ext>
            </a:extLst>
          </p:cNvPr>
          <p:cNvSpPr/>
          <p:nvPr/>
        </p:nvSpPr>
        <p:spPr>
          <a:xfrm rot="16200000">
            <a:off x="9529143" y="5320294"/>
            <a:ext cx="2483058" cy="215444"/>
          </a:xfrm>
          <a:prstGeom prst="rect">
            <a:avLst/>
          </a:prstGeom>
        </p:spPr>
        <p:txBody>
          <a:bodyPr wrap="square">
            <a:spAutoFit/>
          </a:bodyPr>
          <a:lstStyle/>
          <a:p>
            <a:r>
              <a:rPr lang="sv-SE" sz="800" dirty="0">
                <a:solidFill>
                  <a:schemeClr val="tx1">
                    <a:lumMod val="65000"/>
                    <a:lumOff val="35000"/>
                  </a:schemeClr>
                </a:solidFill>
                <a:effectLst/>
                <a:latin typeface="Segoe UI" panose="020B0502040204020203" pitchFamily="34" charset="0"/>
              </a:rPr>
              <a:t>Photo: </a:t>
            </a:r>
            <a:r>
              <a:rPr lang="sv-SE" sz="800" dirty="0" err="1">
                <a:solidFill>
                  <a:schemeClr val="tx1">
                    <a:lumMod val="65000"/>
                    <a:lumOff val="35000"/>
                  </a:schemeClr>
                </a:solidFill>
                <a:effectLst/>
                <a:latin typeface="Segoe UI" panose="020B0502040204020203" pitchFamily="34" charset="0"/>
              </a:rPr>
              <a:t>Emina</a:t>
            </a:r>
            <a:r>
              <a:rPr lang="sv-SE" sz="800" dirty="0">
                <a:solidFill>
                  <a:schemeClr val="tx1">
                    <a:lumMod val="65000"/>
                    <a:lumOff val="35000"/>
                  </a:schemeClr>
                </a:solidFill>
                <a:effectLst/>
                <a:latin typeface="Segoe UI" panose="020B0502040204020203" pitchFamily="34" charset="0"/>
              </a:rPr>
              <a:t> </a:t>
            </a:r>
            <a:r>
              <a:rPr lang="sv-SE" sz="800" dirty="0" err="1">
                <a:solidFill>
                  <a:schemeClr val="tx1">
                    <a:lumMod val="65000"/>
                    <a:lumOff val="35000"/>
                  </a:schemeClr>
                </a:solidFill>
                <a:effectLst/>
                <a:latin typeface="Segoe UI" panose="020B0502040204020203" pitchFamily="34" charset="0"/>
              </a:rPr>
              <a:t>Frljak</a:t>
            </a:r>
            <a:endParaRPr lang="sv-SE" sz="80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8279AA-D9B1-4D06-8910-CC14A37E9B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7C9ECE0E-146E-451C-B747-042ADE343D23}"/>
              </a:ext>
            </a:extLst>
          </p:cNvPr>
          <p:cNvSpPr/>
          <p:nvPr/>
        </p:nvSpPr>
        <p:spPr>
          <a:xfrm rot="16200000">
            <a:off x="9529143" y="5320293"/>
            <a:ext cx="2483058" cy="215444"/>
          </a:xfrm>
          <a:prstGeom prst="rect">
            <a:avLst/>
          </a:prstGeom>
        </p:spPr>
        <p:txBody>
          <a:bodyPr wrap="square">
            <a:spAutoFit/>
          </a:bodyPr>
          <a:lstStyle/>
          <a:p>
            <a:r>
              <a:rPr lang="en-US" sz="800" dirty="0">
                <a:solidFill>
                  <a:schemeClr val="tx1">
                    <a:lumMod val="65000"/>
                    <a:lumOff val="35000"/>
                  </a:schemeClr>
                </a:solidFill>
                <a:effectLst/>
                <a:latin typeface="Calibri" panose="020F0502020204030204" pitchFamily="34" charset="0"/>
                <a:cs typeface="Calibri" panose="020F0502020204030204" pitchFamily="34" charset="0"/>
              </a:rPr>
              <a:t>Photo: Nahla Center for Education and Research</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DE6849-6F7D-4BB9-9D0C-B4C7E5CAB15B}"/>
              </a:ext>
            </a:extLst>
          </p:cNvPr>
          <p:cNvSpPr/>
          <p:nvPr/>
        </p:nvSpPr>
        <p:spPr>
          <a:xfrm>
            <a:off x="1145667" y="1275962"/>
            <a:ext cx="10225718" cy="4524315"/>
          </a:xfrm>
          <a:prstGeom prst="rect">
            <a:avLst/>
          </a:prstGeom>
        </p:spPr>
        <p:txBody>
          <a:bodyPr wrap="square">
            <a:spAutoFit/>
          </a:bodyPr>
          <a:lstStyle/>
          <a:p>
            <a:pPr fontAlgn="base"/>
            <a:r>
              <a:rPr lang="en-US" sz="3200" b="1" dirty="0"/>
              <a:t>Threat  </a:t>
            </a:r>
            <a:r>
              <a:rPr lang="en-US" sz="3200" dirty="0"/>
              <a:t>(Bias against Muslim)   </a:t>
            </a:r>
          </a:p>
          <a:p>
            <a:pPr fontAlgn="base"/>
            <a:r>
              <a:rPr lang="en-US" sz="3200" dirty="0"/>
              <a:t>Muslim returnees were threatened and subjected to anti-Muslim insults when a convoy of cars playing nationalist hate songs drove through their village on a day associated with Serb nationalism.</a:t>
            </a:r>
          </a:p>
          <a:p>
            <a:pPr fontAlgn="base"/>
            <a:endParaRPr lang="en-US" sz="3200" dirty="0"/>
          </a:p>
          <a:p>
            <a:pPr fontAlgn="base"/>
            <a:r>
              <a:rPr lang="en-US" sz="3200" b="1" dirty="0"/>
              <a:t>Attack on property  </a:t>
            </a:r>
            <a:r>
              <a:rPr lang="en-US" sz="3200" dirty="0"/>
              <a:t>(Bias against Christian) </a:t>
            </a:r>
            <a:br>
              <a:rPr lang="en-US" sz="3200" dirty="0"/>
            </a:br>
            <a:r>
              <a:rPr lang="en-US" sz="3200" dirty="0"/>
              <a:t>Religious artifacts were burned at the Nativity of Holy Mary Serbian Orthodox Church in </a:t>
            </a:r>
            <a:r>
              <a:rPr lang="en-US" sz="3200" dirty="0" err="1"/>
              <a:t>Čekrekčije</a:t>
            </a:r>
            <a:r>
              <a:rPr lang="en-US" sz="3200" dirty="0"/>
              <a:t>, </a:t>
            </a:r>
            <a:r>
              <a:rPr lang="en-US" sz="3200" dirty="0" err="1"/>
              <a:t>Visoko</a:t>
            </a:r>
            <a:r>
              <a:rPr lang="en-US" sz="3200" dirty="0"/>
              <a:t> city.</a:t>
            </a:r>
          </a:p>
        </p:txBody>
      </p:sp>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F86CA30-74CE-4AFD-83CF-6C6802429A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7" name="Rektangel 6">
            <a:extLst>
              <a:ext uri="{FF2B5EF4-FFF2-40B4-BE49-F238E27FC236}">
                <a16:creationId xmlns:a16="http://schemas.microsoft.com/office/drawing/2014/main" id="{5D2DC4D4-2AFA-484F-B184-94970D95F229}"/>
              </a:ext>
            </a:extLst>
          </p:cNvPr>
          <p:cNvSpPr/>
          <p:nvPr/>
        </p:nvSpPr>
        <p:spPr>
          <a:xfrm rot="16200000">
            <a:off x="9529143" y="5320293"/>
            <a:ext cx="2483058" cy="215444"/>
          </a:xfrm>
          <a:prstGeom prst="rect">
            <a:avLst/>
          </a:prstGeom>
        </p:spPr>
        <p:txBody>
          <a:bodyPr wrap="square">
            <a:spAutoFit/>
          </a:bodyPr>
          <a:lstStyle/>
          <a:p>
            <a:r>
              <a:rPr lang="en-US" sz="800" b="0" i="0" dirty="0">
                <a:solidFill>
                  <a:schemeClr val="tx1">
                    <a:lumMod val="65000"/>
                    <a:lumOff val="35000"/>
                  </a:schemeClr>
                </a:solidFill>
                <a:effectLst/>
              </a:rPr>
              <a:t>Photo: Steven May / </a:t>
            </a:r>
            <a:r>
              <a:rPr lang="en-US" sz="800" b="0" i="0" dirty="0" err="1">
                <a:solidFill>
                  <a:schemeClr val="tx1">
                    <a:lumMod val="65000"/>
                    <a:lumOff val="35000"/>
                  </a:schemeClr>
                </a:solidFill>
                <a:effectLst/>
              </a:rPr>
              <a:t>Alamy</a:t>
            </a:r>
            <a:r>
              <a:rPr lang="en-US" sz="800" b="0" i="0" dirty="0">
                <a:solidFill>
                  <a:schemeClr val="tx1">
                    <a:lumMod val="65000"/>
                    <a:lumOff val="35000"/>
                  </a:schemeClr>
                </a:solidFill>
                <a:effectLst/>
              </a:rPr>
              <a:t> Stock Photo </a:t>
            </a:r>
            <a:endParaRPr lang="sv-SE" sz="800" dirty="0">
              <a:solidFill>
                <a:schemeClr val="tx1">
                  <a:lumMod val="65000"/>
                  <a:lumOff val="35000"/>
                </a:schemeClr>
              </a:solidFill>
            </a:endParaRPr>
          </a:p>
        </p:txBody>
      </p:sp>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B637239-993A-4121-B8AE-94CCB070FE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3879" y="486880"/>
            <a:ext cx="9144000" cy="6096000"/>
          </a:xfrm>
          <a:prstGeom prst="rect">
            <a:avLst/>
          </a:prstGeom>
        </p:spPr>
      </p:pic>
      <p:sp>
        <p:nvSpPr>
          <p:cNvPr id="4" name="Rektangel 3">
            <a:extLst>
              <a:ext uri="{FF2B5EF4-FFF2-40B4-BE49-F238E27FC236}">
                <a16:creationId xmlns:a16="http://schemas.microsoft.com/office/drawing/2014/main" id="{A44429A7-0D8F-404C-ACED-104B9797D546}"/>
              </a:ext>
            </a:extLst>
          </p:cNvPr>
          <p:cNvSpPr/>
          <p:nvPr/>
        </p:nvSpPr>
        <p:spPr>
          <a:xfrm rot="16200000">
            <a:off x="9529143" y="5320293"/>
            <a:ext cx="2483058" cy="215444"/>
          </a:xfrm>
          <a:prstGeom prst="rect">
            <a:avLst/>
          </a:prstGeom>
        </p:spPr>
        <p:txBody>
          <a:bodyPr wrap="square">
            <a:spAutoFit/>
          </a:bodyPr>
          <a:lstStyle/>
          <a:p>
            <a:r>
              <a:rPr lang="sv-SE" sz="800" dirty="0">
                <a:solidFill>
                  <a:schemeClr val="tx1">
                    <a:lumMod val="65000"/>
                    <a:lumOff val="35000"/>
                  </a:schemeClr>
                </a:solidFill>
                <a:effectLst/>
                <a:latin typeface="Segoe UI" panose="020B0502040204020203" pitchFamily="34" charset="0"/>
              </a:rPr>
              <a:t>Photo: </a:t>
            </a:r>
            <a:r>
              <a:rPr lang="sv-SE" sz="800" dirty="0" err="1">
                <a:solidFill>
                  <a:schemeClr val="tx1">
                    <a:lumMod val="65000"/>
                    <a:lumOff val="35000"/>
                  </a:schemeClr>
                </a:solidFill>
                <a:effectLst/>
                <a:latin typeface="Segoe UI" panose="020B0502040204020203" pitchFamily="34" charset="0"/>
              </a:rPr>
              <a:t>Emina</a:t>
            </a:r>
            <a:r>
              <a:rPr lang="sv-SE" sz="800" dirty="0">
                <a:solidFill>
                  <a:schemeClr val="tx1">
                    <a:lumMod val="65000"/>
                    <a:lumOff val="35000"/>
                  </a:schemeClr>
                </a:solidFill>
                <a:effectLst/>
                <a:latin typeface="Segoe UI" panose="020B0502040204020203" pitchFamily="34" charset="0"/>
              </a:rPr>
              <a:t> </a:t>
            </a:r>
            <a:r>
              <a:rPr lang="sv-SE" sz="800" dirty="0" err="1">
                <a:solidFill>
                  <a:schemeClr val="tx1">
                    <a:lumMod val="65000"/>
                    <a:lumOff val="35000"/>
                  </a:schemeClr>
                </a:solidFill>
                <a:effectLst/>
                <a:latin typeface="Segoe UI" panose="020B0502040204020203" pitchFamily="34" charset="0"/>
              </a:rPr>
              <a:t>Frljak</a:t>
            </a:r>
            <a:endParaRPr lang="sv-SE" sz="800" dirty="0">
              <a:solidFill>
                <a:schemeClr val="tx1">
                  <a:lumMod val="65000"/>
                  <a:lumOff val="35000"/>
                </a:schemeClr>
              </a:solidFill>
              <a:effectLst/>
              <a:latin typeface="Arial" panose="020B0604020202020204" pitchFamily="34" charset="0"/>
            </a:endParaRPr>
          </a:p>
        </p:txBody>
      </p:sp>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A16DFDE-D279-FE48-95DE-2ACFB2555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9" y="0"/>
            <a:ext cx="12192000" cy="228600"/>
          </a:xfrm>
          <a:prstGeom prst="rect">
            <a:avLst/>
          </a:prstGeom>
        </p:spPr>
      </p:pic>
      <p:sp>
        <p:nvSpPr>
          <p:cNvPr id="5" name="textruta 4">
            <a:extLst>
              <a:ext uri="{FF2B5EF4-FFF2-40B4-BE49-F238E27FC236}">
                <a16:creationId xmlns:a16="http://schemas.microsoft.com/office/drawing/2014/main" id="{D990CCB1-A93A-47F9-B577-064044F40B25}"/>
              </a:ext>
            </a:extLst>
          </p:cNvPr>
          <p:cNvSpPr txBox="1"/>
          <p:nvPr/>
        </p:nvSpPr>
        <p:spPr>
          <a:xfrm>
            <a:off x="0" y="800556"/>
            <a:ext cx="12192000" cy="3939540"/>
          </a:xfrm>
          <a:prstGeom prst="rect">
            <a:avLst/>
          </a:prstGeom>
          <a:noFill/>
        </p:spPr>
        <p:txBody>
          <a:bodyPr wrap="square" rtlCol="0">
            <a:spAutoFit/>
          </a:bodyPr>
          <a:lstStyle/>
          <a:p>
            <a:pPr algn="ctr">
              <a:lnSpc>
                <a:spcPct val="150000"/>
              </a:lnSpc>
            </a:pPr>
            <a:r>
              <a:rPr lang="sv-SE" sz="3600" spc="600" dirty="0">
                <a:solidFill>
                  <a:schemeClr val="bg1"/>
                </a:solidFill>
                <a:latin typeface="Calibri" panose="020F0502020204030204" pitchFamily="34" charset="0"/>
              </a:rPr>
              <a:t>SESSION 5</a:t>
            </a:r>
          </a:p>
          <a:p>
            <a:pPr algn="ctr"/>
            <a:endParaRPr lang="sv-SE" sz="1600" dirty="0">
              <a:solidFill>
                <a:schemeClr val="bg1"/>
              </a:solidFill>
              <a:latin typeface="Calibri" panose="020F0502020204030204" pitchFamily="34" charset="0"/>
            </a:endParaRPr>
          </a:p>
          <a:p>
            <a:pPr algn="ctr"/>
            <a:r>
              <a:rPr lang="en-GB" sz="6000" dirty="0">
                <a:solidFill>
                  <a:schemeClr val="bg1"/>
                </a:solidFill>
                <a:latin typeface="Calibri" panose="020F0502020204030204" pitchFamily="34" charset="0"/>
              </a:rPr>
              <a:t>Freedom of religion or belief </a:t>
            </a:r>
          </a:p>
          <a:p>
            <a:pPr algn="ctr"/>
            <a:r>
              <a:rPr lang="en-GB" sz="6000" dirty="0">
                <a:solidFill>
                  <a:schemeClr val="bg1"/>
                </a:solidFill>
                <a:latin typeface="Calibri" panose="020F0502020204030204" pitchFamily="34" charset="0"/>
              </a:rPr>
              <a:t>in our community</a:t>
            </a:r>
            <a:endParaRPr lang="sv-SE" sz="6000" dirty="0">
              <a:solidFill>
                <a:schemeClr val="bg1"/>
              </a:solidFill>
              <a:latin typeface="Calibri" panose="020F0502020204030204" pitchFamily="34" charset="0"/>
            </a:endParaRPr>
          </a:p>
          <a:p>
            <a:pPr algn="ctr"/>
            <a:endParaRPr lang="sv-SE" sz="6000" dirty="0">
              <a:solidFill>
                <a:schemeClr val="bg1"/>
              </a:solidFill>
              <a:latin typeface="Calibri" panose="020F0502020204030204" pitchFamily="34" charset="0"/>
            </a:endParaRPr>
          </a:p>
        </p:txBody>
      </p:sp>
      <p:pic>
        <p:nvPicPr>
          <p:cNvPr id="7" name="Bildobjekt 6">
            <a:extLst>
              <a:ext uri="{FF2B5EF4-FFF2-40B4-BE49-F238E27FC236}">
                <a16:creationId xmlns:a16="http://schemas.microsoft.com/office/drawing/2014/main" id="{0225889F-E03F-4751-89E2-B6F213B3DC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207481" y="4262914"/>
            <a:ext cx="1777037" cy="1793889"/>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9C229D11-CC20-4564-B642-AE7494F482D4}"/>
              </a:ext>
            </a:extLst>
          </p:cNvPr>
          <p:cNvSpPr txBox="1"/>
          <p:nvPr/>
        </p:nvSpPr>
        <p:spPr>
          <a:xfrm>
            <a:off x="-11749" y="800556"/>
            <a:ext cx="12203749" cy="3139321"/>
          </a:xfrm>
          <a:prstGeom prst="rect">
            <a:avLst/>
          </a:prstGeom>
          <a:noFill/>
        </p:spPr>
        <p:txBody>
          <a:bodyPr wrap="square" rtlCol="0">
            <a:spAutoFit/>
          </a:bodyPr>
          <a:lstStyle/>
          <a:p>
            <a:pPr algn="ctr">
              <a:lnSpc>
                <a:spcPct val="150000"/>
              </a:lnSpc>
            </a:pPr>
            <a:endParaRPr lang="sv-SE" sz="3600" spc="600" dirty="0">
              <a:solidFill>
                <a:schemeClr val="bg1"/>
              </a:solidFill>
              <a:latin typeface="Calibri" panose="020F0502020204030204" pitchFamily="34" charset="0"/>
            </a:endParaRPr>
          </a:p>
          <a:p>
            <a:pPr algn="ctr"/>
            <a:r>
              <a:rPr lang="en-GB" sz="4400" b="1" dirty="0">
                <a:solidFill>
                  <a:schemeClr val="bg1"/>
                </a:solidFill>
                <a:latin typeface="Calibri" panose="020F0502020204030204" pitchFamily="34" charset="0"/>
              </a:rPr>
              <a:t>Well done and welcome back!</a:t>
            </a:r>
          </a:p>
          <a:p>
            <a:pPr algn="ctr"/>
            <a:endParaRPr lang="en-GB" sz="2800" dirty="0">
              <a:solidFill>
                <a:schemeClr val="bg1"/>
              </a:solidFill>
              <a:latin typeface="Calibri" panose="020F0502020204030204" pitchFamily="34" charset="0"/>
            </a:endParaRPr>
          </a:p>
          <a:p>
            <a:pPr algn="ctr"/>
            <a:r>
              <a:rPr lang="en-GB" sz="3600" dirty="0">
                <a:solidFill>
                  <a:schemeClr val="bg1"/>
                </a:solidFill>
                <a:latin typeface="Calibri" panose="020F0502020204030204" pitchFamily="34" charset="0"/>
              </a:rPr>
              <a:t>Next session: </a:t>
            </a:r>
            <a:br>
              <a:rPr lang="en-GB" sz="3600" dirty="0">
                <a:solidFill>
                  <a:schemeClr val="bg1"/>
                </a:solidFill>
                <a:latin typeface="Calibri" panose="020F0502020204030204" pitchFamily="34" charset="0"/>
              </a:rPr>
            </a:br>
            <a:r>
              <a:rPr lang="en-US" sz="3600" b="0" i="0" dirty="0">
                <a:solidFill>
                  <a:schemeClr val="bg1"/>
                </a:solidFill>
                <a:effectLst/>
                <a:latin typeface="Calibri" panose="020F0502020204030204" pitchFamily="34" charset="0"/>
              </a:rPr>
              <a:t>Inspired by stories – Empowered by tactics</a:t>
            </a:r>
            <a:endParaRPr lang="sv-SE" sz="6000" dirty="0">
              <a:solidFill>
                <a:schemeClr val="bg1"/>
              </a:solidFill>
              <a:latin typeface="Calibri" panose="020F0502020204030204" pitchFamily="34" charset="0"/>
            </a:endParaRPr>
          </a:p>
        </p:txBody>
      </p:sp>
      <p:pic>
        <p:nvPicPr>
          <p:cNvPr id="8" name="Bildobjekt 7">
            <a:extLst>
              <a:ext uri="{FF2B5EF4-FFF2-40B4-BE49-F238E27FC236}">
                <a16:creationId xmlns:a16="http://schemas.microsoft.com/office/drawing/2014/main" id="{A8F51270-17B1-455D-993B-78E21267DA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88808" y="4262893"/>
            <a:ext cx="1790884" cy="1793930"/>
          </a:xfrm>
          <a:prstGeom prst="rect">
            <a:avLst/>
          </a:prstGeom>
        </p:spPr>
      </p:pic>
    </p:spTree>
    <p:extLst>
      <p:ext uri="{BB962C8B-B14F-4D97-AF65-F5344CB8AC3E}">
        <p14:creationId xmlns:p14="http://schemas.microsoft.com/office/powerpoint/2010/main" val="33273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7" name="Bildobjekt 6" descr="En bild som visar text&#10;&#10;Automatiskt genererad beskrivning">
            <a:extLst>
              <a:ext uri="{FF2B5EF4-FFF2-40B4-BE49-F238E27FC236}">
                <a16:creationId xmlns:a16="http://schemas.microsoft.com/office/drawing/2014/main" id="{773A0715-0338-4EA9-8747-05BD608F0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70" y="3428999"/>
            <a:ext cx="4326143" cy="2508211"/>
          </a:xfrm>
          <a:prstGeom prst="rect">
            <a:avLst/>
          </a:prstGeom>
        </p:spPr>
      </p:pic>
      <p:pic>
        <p:nvPicPr>
          <p:cNvPr id="2" name="Bildobjekt 3">
            <a:extLst>
              <a:ext uri="{FF2B5EF4-FFF2-40B4-BE49-F238E27FC236}">
                <a16:creationId xmlns:a16="http://schemas.microsoft.com/office/drawing/2014/main" id="{0CAEFC5B-2DDD-4AE6-9EE7-CCE3F879B6C9}"/>
              </a:ext>
            </a:extLst>
          </p:cNvPr>
          <p:cNvPicPr>
            <a:picLocks noChangeAspect="1"/>
          </p:cNvPicPr>
          <p:nvPr/>
        </p:nvPicPr>
        <p:blipFill>
          <a:blip r:embed="rId4"/>
          <a:stretch>
            <a:fillRect/>
          </a:stretch>
        </p:blipFill>
        <p:spPr>
          <a:xfrm>
            <a:off x="1320075" y="3970751"/>
            <a:ext cx="3803454" cy="1934118"/>
          </a:xfrm>
          <a:prstGeom prst="rect">
            <a:avLst/>
          </a:prstGeom>
        </p:spPr>
      </p:pic>
      <p:pic>
        <p:nvPicPr>
          <p:cNvPr id="4" name="Bildobjekt 3" descr="En bild som visar text, yxa, visitkort, vektorgrafik&#10;&#10;Automatiskt genererad beskrivning">
            <a:extLst>
              <a:ext uri="{FF2B5EF4-FFF2-40B4-BE49-F238E27FC236}">
                <a16:creationId xmlns:a16="http://schemas.microsoft.com/office/drawing/2014/main" id="{D70027BF-3C9F-4CB6-8973-AFC2F3349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85175">
            <a:off x="5313656" y="1372273"/>
            <a:ext cx="1332807" cy="2785064"/>
          </a:xfrm>
          <a:prstGeom prst="rect">
            <a:avLst/>
          </a:prstGeom>
        </p:spPr>
      </p:pic>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6AEF031A-C03F-47E0-BEF5-F85A3319D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101" y="3778623"/>
            <a:ext cx="3953195" cy="746804"/>
          </a:xfrm>
          <a:prstGeom prst="rect">
            <a:avLst/>
          </a:prstGeom>
        </p:spPr>
      </p:pic>
      <p:pic>
        <p:nvPicPr>
          <p:cNvPr id="6" name="Bildobjekt 5">
            <a:extLst>
              <a:ext uri="{FF2B5EF4-FFF2-40B4-BE49-F238E27FC236}">
                <a16:creationId xmlns:a16="http://schemas.microsoft.com/office/drawing/2014/main" id="{64191141-DC59-4D6D-B74B-3BEF9928F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9960" y="3085977"/>
            <a:ext cx="1562563" cy="1964987"/>
          </a:xfrm>
          <a:prstGeom prst="rect">
            <a:avLst/>
          </a:prstGeom>
        </p:spPr>
      </p:pic>
      <p:pic>
        <p:nvPicPr>
          <p:cNvPr id="8" name="Bildobjekt 7" descr="En bild som visar text, vektorgrafik&#10;&#10;Automatiskt genererad beskrivning">
            <a:extLst>
              <a:ext uri="{FF2B5EF4-FFF2-40B4-BE49-F238E27FC236}">
                <a16:creationId xmlns:a16="http://schemas.microsoft.com/office/drawing/2014/main" id="{4639B968-3C6B-4552-B9D9-704B08AF2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8874" y="3257812"/>
            <a:ext cx="3108926" cy="2014438"/>
          </a:xfrm>
          <a:prstGeom prst="rect">
            <a:avLst/>
          </a:prstGeom>
        </p:spPr>
      </p:pic>
      <p:pic>
        <p:nvPicPr>
          <p:cNvPr id="9" name="Bildobjekt 8" descr="En bild som visar text, yxa, visitkort, vektorgrafik&#10;&#10;Automatiskt genererad beskrivning">
            <a:extLst>
              <a:ext uri="{FF2B5EF4-FFF2-40B4-BE49-F238E27FC236}">
                <a16:creationId xmlns:a16="http://schemas.microsoft.com/office/drawing/2014/main" id="{EF53C1FD-64A3-445C-8479-0D84E7A5A2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2243619" y="2494340"/>
            <a:ext cx="315159" cy="658563"/>
          </a:xfrm>
          <a:prstGeom prst="rect">
            <a:avLst/>
          </a:prstGeom>
        </p:spPr>
      </p:pic>
      <p:pic>
        <p:nvPicPr>
          <p:cNvPr id="10" name="Bildobjekt 9" descr="En bild som visar text, yxa, visitkort, vektorgrafik&#10;&#10;Automatiskt genererad beskrivning">
            <a:extLst>
              <a:ext uri="{FF2B5EF4-FFF2-40B4-BE49-F238E27FC236}">
                <a16:creationId xmlns:a16="http://schemas.microsoft.com/office/drawing/2014/main" id="{EDA75DAC-78CB-4561-B751-42E89795B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9515232" y="1629692"/>
            <a:ext cx="773681" cy="1616700"/>
          </a:xfrm>
          <a:prstGeom prst="rect">
            <a:avLst/>
          </a:prstGeom>
        </p:spPr>
      </p:pic>
      <p:pic>
        <p:nvPicPr>
          <p:cNvPr id="11" name="Bildobjekt 10" descr="En bild som visar text, yxa, visitkort, vektorgrafik&#10;&#10;Automatiskt genererad beskrivning">
            <a:extLst>
              <a:ext uri="{FF2B5EF4-FFF2-40B4-BE49-F238E27FC236}">
                <a16:creationId xmlns:a16="http://schemas.microsoft.com/office/drawing/2014/main" id="{59D8BC97-2096-41ED-9D77-A63F88EACA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7501391" y="2516302"/>
            <a:ext cx="315159" cy="658563"/>
          </a:xfrm>
          <a:prstGeom prst="rect">
            <a:avLst/>
          </a:prstGeom>
        </p:spPr>
      </p:pic>
      <p:pic>
        <p:nvPicPr>
          <p:cNvPr id="12" name="Bildobjekt 11" descr="En bild som visar text, yxa, visitkort, vektorgrafik&#10;&#10;Automatiskt genererad beskrivning">
            <a:extLst>
              <a:ext uri="{FF2B5EF4-FFF2-40B4-BE49-F238E27FC236}">
                <a16:creationId xmlns:a16="http://schemas.microsoft.com/office/drawing/2014/main" id="{CEE4F1F2-3224-44BE-A627-F4484516C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631966" y="2501196"/>
            <a:ext cx="315159" cy="658563"/>
          </a:xfrm>
          <a:prstGeom prst="rect">
            <a:avLst/>
          </a:prstGeom>
        </p:spPr>
      </p:pic>
      <p:pic>
        <p:nvPicPr>
          <p:cNvPr id="13" name="Bildobjekt 12" descr="En bild som visar text, yxa, visitkort, vektorgrafik&#10;&#10;Automatiskt genererad beskrivning">
            <a:extLst>
              <a:ext uri="{FF2B5EF4-FFF2-40B4-BE49-F238E27FC236}">
                <a16:creationId xmlns:a16="http://schemas.microsoft.com/office/drawing/2014/main" id="{3BC23357-D172-4626-8A9B-8E2557E350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050190" y="2522568"/>
            <a:ext cx="315159" cy="658563"/>
          </a:xfrm>
          <a:prstGeom prst="rect">
            <a:avLst/>
          </a:prstGeom>
        </p:spPr>
      </p:pic>
      <p:pic>
        <p:nvPicPr>
          <p:cNvPr id="14" name="Bildobjekt 13" descr="En bild som visar text, yxa, visitkort, vektorgrafik&#10;&#10;Automatiskt genererad beskrivning">
            <a:extLst>
              <a:ext uri="{FF2B5EF4-FFF2-40B4-BE49-F238E27FC236}">
                <a16:creationId xmlns:a16="http://schemas.microsoft.com/office/drawing/2014/main" id="{E98A2B50-EECD-4076-B2E0-C2DF67EA4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85175">
            <a:off x="8005745" y="1738189"/>
            <a:ext cx="604626" cy="1263439"/>
          </a:xfrm>
          <a:prstGeom prst="rect">
            <a:avLst/>
          </a:prstGeom>
        </p:spPr>
      </p:pic>
      <p:pic>
        <p:nvPicPr>
          <p:cNvPr id="15" name="Bildobjekt 14" descr="En bild som visar text, yxa, visitkort, vektorgrafik&#10;&#10;Automatiskt genererad beskrivning">
            <a:extLst>
              <a:ext uri="{FF2B5EF4-FFF2-40B4-BE49-F238E27FC236}">
                <a16:creationId xmlns:a16="http://schemas.microsoft.com/office/drawing/2014/main" id="{B38FEB31-CA01-46DF-836C-B70370390D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15091" y="2072368"/>
            <a:ext cx="315159" cy="658563"/>
          </a:xfrm>
          <a:prstGeom prst="rect">
            <a:avLst/>
          </a:prstGeom>
        </p:spPr>
      </p:pic>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pic>
        <p:nvPicPr>
          <p:cNvPr id="20" name="Bildobjekt 19" descr="En bild som visar text, clipart, silhuett&#10;&#10;Automatiskt genererad beskrivning">
            <a:extLst>
              <a:ext uri="{FF2B5EF4-FFF2-40B4-BE49-F238E27FC236}">
                <a16:creationId xmlns:a16="http://schemas.microsoft.com/office/drawing/2014/main" id="{5EEC7231-923A-4603-9A38-63145151B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649" y="3005847"/>
            <a:ext cx="4147927" cy="2318717"/>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AA64F3C8-97ED-47FA-87BA-CFC091777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7624" y="3005847"/>
            <a:ext cx="2898215" cy="2576191"/>
          </a:xfrm>
          <a:prstGeom prst="rect">
            <a:avLst/>
          </a:prstGeom>
        </p:spPr>
      </p:pic>
      <p:pic>
        <p:nvPicPr>
          <p:cNvPr id="9" name="Bildobjekt 8" descr="En bild som visar mörk&#10;&#10;Automatiskt genererad beskrivning">
            <a:extLst>
              <a:ext uri="{FF2B5EF4-FFF2-40B4-BE49-F238E27FC236}">
                <a16:creationId xmlns:a16="http://schemas.microsoft.com/office/drawing/2014/main" id="{B2A6DFB0-B1E3-4D1A-819C-D706558812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515" y="1189044"/>
            <a:ext cx="457861" cy="1551394"/>
          </a:xfrm>
          <a:prstGeom prst="rect">
            <a:avLst/>
          </a:prstGeom>
        </p:spPr>
      </p:pic>
      <p:pic>
        <p:nvPicPr>
          <p:cNvPr id="10" name="Bildobjekt 9" descr="En bild som visar mörk&#10;&#10;Automatiskt genererad beskrivning">
            <a:extLst>
              <a:ext uri="{FF2B5EF4-FFF2-40B4-BE49-F238E27FC236}">
                <a16:creationId xmlns:a16="http://schemas.microsoft.com/office/drawing/2014/main" id="{2B96A647-E0F2-4CB7-AD70-6DBA3B462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53699">
            <a:off x="6830345" y="2146296"/>
            <a:ext cx="531070" cy="1799452"/>
          </a:xfrm>
          <a:prstGeom prst="rect">
            <a:avLst/>
          </a:prstGeom>
        </p:spPr>
      </p:pic>
      <p:pic>
        <p:nvPicPr>
          <p:cNvPr id="11" name="Bildobjekt 10" descr="En bild som visar mörk&#10;&#10;Automatiskt genererad beskrivning">
            <a:extLst>
              <a:ext uri="{FF2B5EF4-FFF2-40B4-BE49-F238E27FC236}">
                <a16:creationId xmlns:a16="http://schemas.microsoft.com/office/drawing/2014/main" id="{D0898EA1-E6CF-4257-97D9-84B8E0DD1F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90340">
            <a:off x="9405418" y="2219289"/>
            <a:ext cx="458609" cy="1553930"/>
          </a:xfrm>
          <a:prstGeom prst="rect">
            <a:avLst/>
          </a:prstGeom>
        </p:spPr>
      </p:pic>
      <p:pic>
        <p:nvPicPr>
          <p:cNvPr id="15" name="Bildobjekt 14">
            <a:extLst>
              <a:ext uri="{FF2B5EF4-FFF2-40B4-BE49-F238E27FC236}">
                <a16:creationId xmlns:a16="http://schemas.microsoft.com/office/drawing/2014/main" id="{221619B1-13A0-46B3-B5DD-7F11030E2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86767">
            <a:off x="3880162" y="3838179"/>
            <a:ext cx="610769" cy="654051"/>
          </a:xfrm>
          <a:prstGeom prst="rect">
            <a:avLst/>
          </a:prstGeom>
        </p:spPr>
      </p:pic>
      <p:sp>
        <p:nvSpPr>
          <p:cNvPr id="21" name="Rektangel 20">
            <a:extLst>
              <a:ext uri="{FF2B5EF4-FFF2-40B4-BE49-F238E27FC236}">
                <a16:creationId xmlns:a16="http://schemas.microsoft.com/office/drawing/2014/main" id="{795D579E-68D2-4EDE-BBF8-21096945AF30}"/>
              </a:ext>
            </a:extLst>
          </p:cNvPr>
          <p:cNvSpPr/>
          <p:nvPr/>
        </p:nvSpPr>
        <p:spPr>
          <a:xfrm>
            <a:off x="1145667" y="1275962"/>
            <a:ext cx="10225718" cy="769441"/>
          </a:xfrm>
          <a:prstGeom prst="rect">
            <a:avLst/>
          </a:prstGeom>
        </p:spPr>
        <p:txBody>
          <a:bodyPr wrap="square">
            <a:spAutoFit/>
          </a:bodyPr>
          <a:lstStyle/>
          <a:p>
            <a:pPr fontAlgn="base"/>
            <a:r>
              <a:rPr lang="en-US" sz="4400" b="1" dirty="0"/>
              <a:t>Disinformation</a:t>
            </a:r>
            <a:endParaRPr lang="en-US" sz="4400" dirty="0"/>
          </a:p>
        </p:txBody>
      </p:sp>
    </p:spTree>
    <p:extLst>
      <p:ext uri="{BB962C8B-B14F-4D97-AF65-F5344CB8AC3E}">
        <p14:creationId xmlns:p14="http://schemas.microsoft.com/office/powerpoint/2010/main" val="17230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grpSp>
        <p:nvGrpSpPr>
          <p:cNvPr id="15" name="Grupp 14">
            <a:extLst>
              <a:ext uri="{FF2B5EF4-FFF2-40B4-BE49-F238E27FC236}">
                <a16:creationId xmlns:a16="http://schemas.microsoft.com/office/drawing/2014/main" id="{DE1E2F61-E19A-4BA2-80CF-935AC0814228}"/>
              </a:ext>
            </a:extLst>
          </p:cNvPr>
          <p:cNvGrpSpPr/>
          <p:nvPr/>
        </p:nvGrpSpPr>
        <p:grpSpPr>
          <a:xfrm>
            <a:off x="2388041" y="2376885"/>
            <a:ext cx="2800178" cy="970835"/>
            <a:chOff x="1727641" y="2312612"/>
            <a:chExt cx="2800178" cy="970835"/>
          </a:xfrm>
        </p:grpSpPr>
        <p:pic>
          <p:nvPicPr>
            <p:cNvPr id="14" name="Bildobjekt 13" descr="En bild som visar text, clipart, silhuett&#10;&#10;Automatiskt genererad beskrivning">
              <a:extLst>
                <a:ext uri="{FF2B5EF4-FFF2-40B4-BE49-F238E27FC236}">
                  <a16:creationId xmlns:a16="http://schemas.microsoft.com/office/drawing/2014/main" id="{FCD391A5-D7A6-4FEE-927F-D5148A6C0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641" y="2316735"/>
              <a:ext cx="1729340" cy="966712"/>
            </a:xfrm>
            <a:prstGeom prst="rect">
              <a:avLst/>
            </a:prstGeom>
          </p:spPr>
        </p:pic>
        <p:grpSp>
          <p:nvGrpSpPr>
            <p:cNvPr id="12" name="Grupp 11">
              <a:extLst>
                <a:ext uri="{FF2B5EF4-FFF2-40B4-BE49-F238E27FC236}">
                  <a16:creationId xmlns:a16="http://schemas.microsoft.com/office/drawing/2014/main" id="{C7C7183F-CAC8-4018-82CB-6E13A517BF7C}"/>
                </a:ext>
              </a:extLst>
            </p:cNvPr>
            <p:cNvGrpSpPr/>
            <p:nvPr/>
          </p:nvGrpSpPr>
          <p:grpSpPr>
            <a:xfrm>
              <a:off x="2224248" y="2312612"/>
              <a:ext cx="2303571" cy="916090"/>
              <a:chOff x="1804153" y="3530634"/>
              <a:chExt cx="2358470" cy="979984"/>
            </a:xfrm>
          </p:grpSpPr>
          <p:pic>
            <p:nvPicPr>
              <p:cNvPr id="5" name="Bildobjekt 4" descr="En bild som visar text, tecken&#10;&#10;Automatiskt genererad beskrivning">
                <a:extLst>
                  <a:ext uri="{FF2B5EF4-FFF2-40B4-BE49-F238E27FC236}">
                    <a16:creationId xmlns:a16="http://schemas.microsoft.com/office/drawing/2014/main" id="{090D55C2-0272-4A28-9D3F-A0CD26480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142" y="3530634"/>
                <a:ext cx="1102481" cy="979984"/>
              </a:xfrm>
              <a:prstGeom prst="rect">
                <a:avLst/>
              </a:prstGeom>
            </p:spPr>
          </p:pic>
          <p:pic>
            <p:nvPicPr>
              <p:cNvPr id="11" name="Bildobjekt 10">
                <a:extLst>
                  <a:ext uri="{FF2B5EF4-FFF2-40B4-BE49-F238E27FC236}">
                    <a16:creationId xmlns:a16="http://schemas.microsoft.com/office/drawing/2014/main" id="{72DF180F-F352-4730-B6DE-BF62997B4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86767">
                <a:off x="1804153" y="3885655"/>
                <a:ext cx="310884" cy="332915"/>
              </a:xfrm>
              <a:prstGeom prst="rect">
                <a:avLst/>
              </a:prstGeom>
            </p:spPr>
          </p:pic>
        </p:grpSp>
      </p:grpSp>
      <p:pic>
        <p:nvPicPr>
          <p:cNvPr id="9" name="Bildobjekt 8" descr="En bild som visar clipart&#10;&#10;Automatiskt genererad beskrivning">
            <a:extLst>
              <a:ext uri="{FF2B5EF4-FFF2-40B4-BE49-F238E27FC236}">
                <a16:creationId xmlns:a16="http://schemas.microsoft.com/office/drawing/2014/main" id="{D55E9CFE-57C0-4BFD-BCD1-8593CBC588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16" y="2289461"/>
            <a:ext cx="1844510" cy="3786836"/>
          </a:xfrm>
          <a:prstGeom prst="rect">
            <a:avLst/>
          </a:prstGeom>
        </p:spPr>
      </p:pic>
      <p:grpSp>
        <p:nvGrpSpPr>
          <p:cNvPr id="21" name="Grupp 20">
            <a:extLst>
              <a:ext uri="{FF2B5EF4-FFF2-40B4-BE49-F238E27FC236}">
                <a16:creationId xmlns:a16="http://schemas.microsoft.com/office/drawing/2014/main" id="{52330E8F-9BE9-4635-A181-CE0FA303BF68}"/>
              </a:ext>
            </a:extLst>
          </p:cNvPr>
          <p:cNvGrpSpPr/>
          <p:nvPr/>
        </p:nvGrpSpPr>
        <p:grpSpPr>
          <a:xfrm>
            <a:off x="5823897" y="861613"/>
            <a:ext cx="5947981" cy="5102901"/>
            <a:chOff x="5823897" y="861613"/>
            <a:chExt cx="5947981" cy="5102901"/>
          </a:xfrm>
        </p:grpSpPr>
        <p:pic>
          <p:nvPicPr>
            <p:cNvPr id="20" name="Bildobjekt 19" descr="En bild som visar stråkinstrument, byrå&#10;&#10;Automatiskt genererad beskrivning">
              <a:extLst>
                <a:ext uri="{FF2B5EF4-FFF2-40B4-BE49-F238E27FC236}">
                  <a16:creationId xmlns:a16="http://schemas.microsoft.com/office/drawing/2014/main" id="{EE009954-4151-48CD-9752-D0C65ECACA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5019" y="861613"/>
              <a:ext cx="2936859" cy="2286899"/>
            </a:xfrm>
            <a:prstGeom prst="rect">
              <a:avLst/>
            </a:prstGeom>
          </p:spPr>
        </p:pic>
        <p:pic>
          <p:nvPicPr>
            <p:cNvPr id="13" name="Bildobjekt 12">
              <a:extLst>
                <a:ext uri="{FF2B5EF4-FFF2-40B4-BE49-F238E27FC236}">
                  <a16:creationId xmlns:a16="http://schemas.microsoft.com/office/drawing/2014/main" id="{CF2D9919-731B-4033-9812-7381BC4FB7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5428" y="1316676"/>
              <a:ext cx="1455410" cy="914939"/>
            </a:xfrm>
            <a:prstGeom prst="rect">
              <a:avLst/>
            </a:prstGeom>
          </p:spPr>
        </p:pic>
        <p:pic>
          <p:nvPicPr>
            <p:cNvPr id="18" name="Bildobjekt 17">
              <a:extLst>
                <a:ext uri="{FF2B5EF4-FFF2-40B4-BE49-F238E27FC236}">
                  <a16:creationId xmlns:a16="http://schemas.microsoft.com/office/drawing/2014/main" id="{7DA80CD4-BD47-4634-A827-C52555A619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23897" y="3068392"/>
              <a:ext cx="3845225" cy="2896122"/>
            </a:xfrm>
            <a:prstGeom prst="rect">
              <a:avLst/>
            </a:prstGeom>
          </p:spPr>
        </p:pic>
      </p:grpSp>
      <p:pic>
        <p:nvPicPr>
          <p:cNvPr id="23" name="Bildobjekt 22" descr="En bild som visar stråkinstrument&#10;&#10;Automatiskt genererad beskrivning">
            <a:extLst>
              <a:ext uri="{FF2B5EF4-FFF2-40B4-BE49-F238E27FC236}">
                <a16:creationId xmlns:a16="http://schemas.microsoft.com/office/drawing/2014/main" id="{842AFAB9-7889-475F-848C-F441296CA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471748">
            <a:off x="5394685" y="1145919"/>
            <a:ext cx="2456576" cy="1762734"/>
          </a:xfrm>
          <a:prstGeom prst="rect">
            <a:avLst/>
          </a:prstGeom>
        </p:spPr>
      </p:pic>
      <p:pic>
        <p:nvPicPr>
          <p:cNvPr id="24" name="Bildobjekt 23" descr="En bild som visar text, tecken&#10;&#10;Automatiskt genererad beskrivning">
            <a:extLst>
              <a:ext uri="{FF2B5EF4-FFF2-40B4-BE49-F238E27FC236}">
                <a16:creationId xmlns:a16="http://schemas.microsoft.com/office/drawing/2014/main" id="{6047AE1F-9282-4367-A3B3-081535E83B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2943" y="1544024"/>
            <a:ext cx="851677" cy="724554"/>
          </a:xfrm>
          <a:prstGeom prst="rect">
            <a:avLst/>
          </a:prstGeom>
        </p:spPr>
      </p:pic>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723CF41-ABD5-459C-886E-A495F9A11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745" y="1795619"/>
            <a:ext cx="4023215" cy="2529182"/>
          </a:xfrm>
          <a:prstGeom prst="rect">
            <a:avLst/>
          </a:prstGeom>
        </p:spPr>
      </p:pic>
      <p:grpSp>
        <p:nvGrpSpPr>
          <p:cNvPr id="2" name="Grupp 1">
            <a:extLst>
              <a:ext uri="{FF2B5EF4-FFF2-40B4-BE49-F238E27FC236}">
                <a16:creationId xmlns:a16="http://schemas.microsoft.com/office/drawing/2014/main" id="{A7FF7766-00B8-44A7-9226-342EBE5C63DB}"/>
              </a:ext>
            </a:extLst>
          </p:cNvPr>
          <p:cNvGrpSpPr/>
          <p:nvPr/>
        </p:nvGrpSpPr>
        <p:grpSpPr>
          <a:xfrm>
            <a:off x="1802605" y="4443467"/>
            <a:ext cx="8586790" cy="1872000"/>
            <a:chOff x="1918650" y="4077707"/>
            <a:chExt cx="8586790" cy="1872000"/>
          </a:xfrm>
        </p:grpSpPr>
        <p:sp>
          <p:nvSpPr>
            <p:cNvPr id="5" name="Rektangel 4">
              <a:extLst>
                <a:ext uri="{FF2B5EF4-FFF2-40B4-BE49-F238E27FC236}">
                  <a16:creationId xmlns:a16="http://schemas.microsoft.com/office/drawing/2014/main" id="{0A36325D-91DF-46F5-B493-9B9F7049074D}"/>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Bildobjekt 11" descr="En bild som visar stråkinstrument, byrå&#10;&#10;Automatiskt genererad beskrivning">
              <a:extLst>
                <a:ext uri="{FF2B5EF4-FFF2-40B4-BE49-F238E27FC236}">
                  <a16:creationId xmlns:a16="http://schemas.microsoft.com/office/drawing/2014/main" id="{F177A238-F6ED-418F-98B0-7FC7BA6DF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9" name="Bildobjekt 8" descr="En bild som visar text, tecken&#10;&#10;Automatiskt genererad beskrivning">
              <a:extLst>
                <a:ext uri="{FF2B5EF4-FFF2-40B4-BE49-F238E27FC236}">
                  <a16:creationId xmlns:a16="http://schemas.microsoft.com/office/drawing/2014/main" id="{486C014B-9F7A-4345-A3DD-2C6C2D7E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13" name="Bildobjekt 12" descr="En bild som visar stråkinstrument, byrå&#10;&#10;Automatiskt genererad beskrivning">
              <a:extLst>
                <a:ext uri="{FF2B5EF4-FFF2-40B4-BE49-F238E27FC236}">
                  <a16:creationId xmlns:a16="http://schemas.microsoft.com/office/drawing/2014/main" id="{1C0C26E0-0C8C-4F91-93D0-87B3D9CAB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14" name="Bildobjekt 13" descr="En bild som visar text, tecken&#10;&#10;Automatiskt genererad beskrivning">
              <a:extLst>
                <a:ext uri="{FF2B5EF4-FFF2-40B4-BE49-F238E27FC236}">
                  <a16:creationId xmlns:a16="http://schemas.microsoft.com/office/drawing/2014/main" id="{B5FD7BC0-55AC-4CE9-B53D-77F84D114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15" name="Bildobjekt 14" descr="En bild som visar stråkinstrument, byrå&#10;&#10;Automatiskt genererad beskrivning">
              <a:extLst>
                <a:ext uri="{FF2B5EF4-FFF2-40B4-BE49-F238E27FC236}">
                  <a16:creationId xmlns:a16="http://schemas.microsoft.com/office/drawing/2014/main" id="{CCBB81E2-D412-4C05-9FF2-E0B5365B1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6" name="Bildobjekt 15" descr="En bild som visar text, tecken&#10;&#10;Automatiskt genererad beskrivning">
              <a:extLst>
                <a:ext uri="{FF2B5EF4-FFF2-40B4-BE49-F238E27FC236}">
                  <a16:creationId xmlns:a16="http://schemas.microsoft.com/office/drawing/2014/main" id="{B397988F-28E5-442A-B4B0-F784D68B7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7" name="Bildobjekt 16" descr="En bild som visar stråkinstrument, byrå&#10;&#10;Automatiskt genererad beskrivning">
              <a:extLst>
                <a:ext uri="{FF2B5EF4-FFF2-40B4-BE49-F238E27FC236}">
                  <a16:creationId xmlns:a16="http://schemas.microsoft.com/office/drawing/2014/main" id="{5CAD0E11-C08E-4338-9D6F-DD56F1C267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8" name="Bildobjekt 17" descr="En bild som visar text, tecken&#10;&#10;Automatiskt genererad beskrivning">
              <a:extLst>
                <a:ext uri="{FF2B5EF4-FFF2-40B4-BE49-F238E27FC236}">
                  <a16:creationId xmlns:a16="http://schemas.microsoft.com/office/drawing/2014/main" id="{F3609FED-48E6-4931-B0E3-0824ED2B2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9" name="Rektangel 18">
            <a:extLst>
              <a:ext uri="{FF2B5EF4-FFF2-40B4-BE49-F238E27FC236}">
                <a16:creationId xmlns:a16="http://schemas.microsoft.com/office/drawing/2014/main" id="{A062F9A7-76FE-472B-B766-6E56A2626600}"/>
              </a:ext>
            </a:extLst>
          </p:cNvPr>
          <p:cNvSpPr/>
          <p:nvPr/>
        </p:nvSpPr>
        <p:spPr>
          <a:xfrm>
            <a:off x="1145667" y="1275962"/>
            <a:ext cx="10225718" cy="769441"/>
          </a:xfrm>
          <a:prstGeom prst="rect">
            <a:avLst/>
          </a:prstGeom>
        </p:spPr>
        <p:txBody>
          <a:bodyPr wrap="square">
            <a:spAutoFit/>
          </a:bodyPr>
          <a:lstStyle/>
          <a:p>
            <a:pPr fontAlgn="base"/>
            <a:r>
              <a:rPr lang="en-US" sz="4400" b="1" dirty="0"/>
              <a:t>Discrimination</a:t>
            </a:r>
            <a:endParaRPr lang="en-US" sz="4400" dirty="0"/>
          </a:p>
        </p:txBody>
      </p:sp>
    </p:spTree>
    <p:extLst>
      <p:ext uri="{BB962C8B-B14F-4D97-AF65-F5344CB8AC3E}">
        <p14:creationId xmlns:p14="http://schemas.microsoft.com/office/powerpoint/2010/main" val="12981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a:extLst>
              <a:ext uri="{FF2B5EF4-FFF2-40B4-BE49-F238E27FC236}">
                <a16:creationId xmlns:a16="http://schemas.microsoft.com/office/drawing/2014/main" id="{BAB0961B-BF05-4B41-AA78-8CAD7F82A6BB}"/>
              </a:ext>
            </a:extLst>
          </p:cNvPr>
          <p:cNvGrpSpPr/>
          <p:nvPr/>
        </p:nvGrpSpPr>
        <p:grpSpPr>
          <a:xfrm>
            <a:off x="1820781" y="4726902"/>
            <a:ext cx="8550435" cy="1728000"/>
            <a:chOff x="1918650" y="4077707"/>
            <a:chExt cx="8586790" cy="1872000"/>
          </a:xfrm>
        </p:grpSpPr>
        <p:sp>
          <p:nvSpPr>
            <p:cNvPr id="4" name="Rektangel 3">
              <a:extLst>
                <a:ext uri="{FF2B5EF4-FFF2-40B4-BE49-F238E27FC236}">
                  <a16:creationId xmlns:a16="http://schemas.microsoft.com/office/drawing/2014/main" id="{93A2111A-1D1A-4571-A003-7386C77D1657}"/>
                </a:ext>
              </a:extLst>
            </p:cNvPr>
            <p:cNvSpPr/>
            <p:nvPr/>
          </p:nvSpPr>
          <p:spPr>
            <a:xfrm>
              <a:off x="1918650" y="4077707"/>
              <a:ext cx="8586790" cy="1872000"/>
            </a:xfrm>
            <a:custGeom>
              <a:avLst/>
              <a:gdLst>
                <a:gd name="connsiteX0" fmla="*/ 0 w 8586790"/>
                <a:gd name="connsiteY0" fmla="*/ 0 h 1872000"/>
                <a:gd name="connsiteX1" fmla="*/ 402919 w 8586790"/>
                <a:gd name="connsiteY1" fmla="*/ 0 h 1872000"/>
                <a:gd name="connsiteX2" fmla="*/ 1063441 w 8586790"/>
                <a:gd name="connsiteY2" fmla="*/ 0 h 1872000"/>
                <a:gd name="connsiteX3" fmla="*/ 1809831 w 8586790"/>
                <a:gd name="connsiteY3" fmla="*/ 0 h 1872000"/>
                <a:gd name="connsiteX4" fmla="*/ 2642089 w 8586790"/>
                <a:gd name="connsiteY4" fmla="*/ 0 h 1872000"/>
                <a:gd name="connsiteX5" fmla="*/ 3130876 w 8586790"/>
                <a:gd name="connsiteY5" fmla="*/ 0 h 1872000"/>
                <a:gd name="connsiteX6" fmla="*/ 3963134 w 8586790"/>
                <a:gd name="connsiteY6" fmla="*/ 0 h 1872000"/>
                <a:gd name="connsiteX7" fmla="*/ 4451920 w 8586790"/>
                <a:gd name="connsiteY7" fmla="*/ 0 h 1872000"/>
                <a:gd name="connsiteX8" fmla="*/ 5026575 w 8586790"/>
                <a:gd name="connsiteY8" fmla="*/ 0 h 1872000"/>
                <a:gd name="connsiteX9" fmla="*/ 5772965 w 8586790"/>
                <a:gd name="connsiteY9" fmla="*/ 0 h 1872000"/>
                <a:gd name="connsiteX10" fmla="*/ 6433487 w 8586790"/>
                <a:gd name="connsiteY10" fmla="*/ 0 h 1872000"/>
                <a:gd name="connsiteX11" fmla="*/ 7265745 w 8586790"/>
                <a:gd name="connsiteY11" fmla="*/ 0 h 1872000"/>
                <a:gd name="connsiteX12" fmla="*/ 7840400 w 8586790"/>
                <a:gd name="connsiteY12" fmla="*/ 0 h 1872000"/>
                <a:gd name="connsiteX13" fmla="*/ 8586790 w 8586790"/>
                <a:gd name="connsiteY13" fmla="*/ 0 h 1872000"/>
                <a:gd name="connsiteX14" fmla="*/ 8586790 w 8586790"/>
                <a:gd name="connsiteY14" fmla="*/ 567840 h 1872000"/>
                <a:gd name="connsiteX15" fmla="*/ 8586790 w 8586790"/>
                <a:gd name="connsiteY15" fmla="*/ 1173120 h 1872000"/>
                <a:gd name="connsiteX16" fmla="*/ 8586790 w 8586790"/>
                <a:gd name="connsiteY16" fmla="*/ 1872000 h 1872000"/>
                <a:gd name="connsiteX17" fmla="*/ 7754532 w 8586790"/>
                <a:gd name="connsiteY17" fmla="*/ 1872000 h 1872000"/>
                <a:gd name="connsiteX18" fmla="*/ 6922274 w 8586790"/>
                <a:gd name="connsiteY18" fmla="*/ 1872000 h 1872000"/>
                <a:gd name="connsiteX19" fmla="*/ 6090016 w 8586790"/>
                <a:gd name="connsiteY19" fmla="*/ 1872000 h 1872000"/>
                <a:gd name="connsiteX20" fmla="*/ 5429493 w 8586790"/>
                <a:gd name="connsiteY20" fmla="*/ 1872000 h 1872000"/>
                <a:gd name="connsiteX21" fmla="*/ 5026575 w 8586790"/>
                <a:gd name="connsiteY21" fmla="*/ 1872000 h 1872000"/>
                <a:gd name="connsiteX22" fmla="*/ 4194317 w 8586790"/>
                <a:gd name="connsiteY22" fmla="*/ 1872000 h 1872000"/>
                <a:gd name="connsiteX23" fmla="*/ 3533794 w 8586790"/>
                <a:gd name="connsiteY23" fmla="*/ 1872000 h 1872000"/>
                <a:gd name="connsiteX24" fmla="*/ 2959140 w 8586790"/>
                <a:gd name="connsiteY24" fmla="*/ 1872000 h 1872000"/>
                <a:gd name="connsiteX25" fmla="*/ 2556221 w 8586790"/>
                <a:gd name="connsiteY25" fmla="*/ 1872000 h 1872000"/>
                <a:gd name="connsiteX26" fmla="*/ 1809831 w 8586790"/>
                <a:gd name="connsiteY26" fmla="*/ 1872000 h 1872000"/>
                <a:gd name="connsiteX27" fmla="*/ 1063441 w 8586790"/>
                <a:gd name="connsiteY27" fmla="*/ 1872000 h 1872000"/>
                <a:gd name="connsiteX28" fmla="*/ 0 w 8586790"/>
                <a:gd name="connsiteY28" fmla="*/ 1872000 h 1872000"/>
                <a:gd name="connsiteX29" fmla="*/ 0 w 8586790"/>
                <a:gd name="connsiteY29" fmla="*/ 1285440 h 1872000"/>
                <a:gd name="connsiteX30" fmla="*/ 0 w 8586790"/>
                <a:gd name="connsiteY30" fmla="*/ 680160 h 1872000"/>
                <a:gd name="connsiteX31" fmla="*/ 0 w 8586790"/>
                <a:gd name="connsiteY31" fmla="*/ 0 h 18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stroke="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Bildobjekt 4" descr="En bild som visar stråkinstrument, byrå&#10;&#10;Automatiskt genererad beskrivning">
              <a:extLst>
                <a:ext uri="{FF2B5EF4-FFF2-40B4-BE49-F238E27FC236}">
                  <a16:creationId xmlns:a16="http://schemas.microsoft.com/office/drawing/2014/main" id="{C8E832AD-A159-42A5-A4D9-97D315ED3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818" y="4315040"/>
              <a:ext cx="1953880" cy="1397334"/>
            </a:xfrm>
            <a:prstGeom prst="rect">
              <a:avLst/>
            </a:prstGeom>
          </p:spPr>
        </p:pic>
        <p:pic>
          <p:nvPicPr>
            <p:cNvPr id="6" name="Bildobjekt 5" descr="En bild som visar text, tecken&#10;&#10;Automatiskt genererad beskrivning">
              <a:extLst>
                <a:ext uri="{FF2B5EF4-FFF2-40B4-BE49-F238E27FC236}">
                  <a16:creationId xmlns:a16="http://schemas.microsoft.com/office/drawing/2014/main" id="{2F425E23-C0E1-4C7D-B071-2A5B8587D9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1" y="4505008"/>
              <a:ext cx="746113" cy="634747"/>
            </a:xfrm>
            <a:prstGeom prst="rect">
              <a:avLst/>
            </a:prstGeom>
          </p:spPr>
        </p:pic>
        <p:pic>
          <p:nvPicPr>
            <p:cNvPr id="7" name="Bildobjekt 6" descr="En bild som visar stråkinstrument, byrå&#10;&#10;Automatiskt genererad beskrivning">
              <a:extLst>
                <a:ext uri="{FF2B5EF4-FFF2-40B4-BE49-F238E27FC236}">
                  <a16:creationId xmlns:a16="http://schemas.microsoft.com/office/drawing/2014/main" id="{27E31BA4-4BB5-4519-9FB2-99158241D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457" y="4315040"/>
              <a:ext cx="1953880" cy="1397334"/>
            </a:xfrm>
            <a:prstGeom prst="rect">
              <a:avLst/>
            </a:prstGeom>
          </p:spPr>
        </p:pic>
        <p:pic>
          <p:nvPicPr>
            <p:cNvPr id="8" name="Bildobjekt 7" descr="En bild som visar text, tecken&#10;&#10;Automatiskt genererad beskrivning">
              <a:extLst>
                <a:ext uri="{FF2B5EF4-FFF2-40B4-BE49-F238E27FC236}">
                  <a16:creationId xmlns:a16="http://schemas.microsoft.com/office/drawing/2014/main" id="{DB6523B9-908D-4E45-A1F8-D7F47E434E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2720" y="4505008"/>
              <a:ext cx="746113" cy="634747"/>
            </a:xfrm>
            <a:prstGeom prst="rect">
              <a:avLst/>
            </a:prstGeom>
          </p:spPr>
        </p:pic>
        <p:pic>
          <p:nvPicPr>
            <p:cNvPr id="9" name="Bildobjekt 8" descr="En bild som visar stråkinstrument, byrå&#10;&#10;Automatiskt genererad beskrivning">
              <a:extLst>
                <a:ext uri="{FF2B5EF4-FFF2-40B4-BE49-F238E27FC236}">
                  <a16:creationId xmlns:a16="http://schemas.microsoft.com/office/drawing/2014/main" id="{D6CEEAF1-E064-4F80-89B7-57C553CC6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488" y="4315040"/>
              <a:ext cx="1953880" cy="1397334"/>
            </a:xfrm>
            <a:prstGeom prst="rect">
              <a:avLst/>
            </a:prstGeom>
          </p:spPr>
        </p:pic>
        <p:pic>
          <p:nvPicPr>
            <p:cNvPr id="10" name="Bildobjekt 9" descr="En bild som visar text, tecken&#10;&#10;Automatiskt genererad beskrivning">
              <a:extLst>
                <a:ext uri="{FF2B5EF4-FFF2-40B4-BE49-F238E27FC236}">
                  <a16:creationId xmlns:a16="http://schemas.microsoft.com/office/drawing/2014/main" id="{5AD7E776-B214-470E-9C21-68D618CCB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5442" y="4505008"/>
              <a:ext cx="746113" cy="634747"/>
            </a:xfrm>
            <a:prstGeom prst="rect">
              <a:avLst/>
            </a:prstGeom>
          </p:spPr>
        </p:pic>
        <p:pic>
          <p:nvPicPr>
            <p:cNvPr id="11" name="Bildobjekt 10" descr="En bild som visar stråkinstrument, byrå&#10;&#10;Automatiskt genererad beskrivning">
              <a:extLst>
                <a:ext uri="{FF2B5EF4-FFF2-40B4-BE49-F238E27FC236}">
                  <a16:creationId xmlns:a16="http://schemas.microsoft.com/office/drawing/2014/main" id="{5826BE61-FCE2-420B-9CBD-C4D06A76B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828" y="4315040"/>
              <a:ext cx="1953880" cy="1397334"/>
            </a:xfrm>
            <a:prstGeom prst="rect">
              <a:avLst/>
            </a:prstGeom>
          </p:spPr>
        </p:pic>
        <p:pic>
          <p:nvPicPr>
            <p:cNvPr id="12" name="Bildobjekt 11" descr="En bild som visar text, tecken&#10;&#10;Automatiskt genererad beskrivning">
              <a:extLst>
                <a:ext uri="{FF2B5EF4-FFF2-40B4-BE49-F238E27FC236}">
                  <a16:creationId xmlns:a16="http://schemas.microsoft.com/office/drawing/2014/main" id="{E3F8F8F5-E91A-4AD0-9057-438837A1C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1091" y="4505008"/>
              <a:ext cx="746113" cy="634747"/>
            </a:xfrm>
            <a:prstGeom prst="rect">
              <a:avLst/>
            </a:prstGeom>
          </p:spPr>
        </p:pic>
      </p:grpSp>
      <p:sp>
        <p:nvSpPr>
          <p:cNvPr id="14" name="Rektangel 13">
            <a:extLst>
              <a:ext uri="{FF2B5EF4-FFF2-40B4-BE49-F238E27FC236}">
                <a16:creationId xmlns:a16="http://schemas.microsoft.com/office/drawing/2014/main" id="{F7602EE0-7045-4FDC-80D4-8F85CB4C6574}"/>
              </a:ext>
            </a:extLst>
          </p:cNvPr>
          <p:cNvSpPr/>
          <p:nvPr/>
        </p:nvSpPr>
        <p:spPr>
          <a:xfrm>
            <a:off x="3129279" y="3019222"/>
            <a:ext cx="5933441" cy="1728000"/>
          </a:xfrm>
          <a:custGeom>
            <a:avLst/>
            <a:gdLst>
              <a:gd name="connsiteX0" fmla="*/ 0 w 5933441"/>
              <a:gd name="connsiteY0" fmla="*/ 0 h 1728000"/>
              <a:gd name="connsiteX1" fmla="*/ 718606 w 5933441"/>
              <a:gd name="connsiteY1" fmla="*/ 0 h 1728000"/>
              <a:gd name="connsiteX2" fmla="*/ 1496546 w 5933441"/>
              <a:gd name="connsiteY2" fmla="*/ 0 h 1728000"/>
              <a:gd name="connsiteX3" fmla="*/ 2037148 w 5933441"/>
              <a:gd name="connsiteY3" fmla="*/ 0 h 1728000"/>
              <a:gd name="connsiteX4" fmla="*/ 2815088 w 5933441"/>
              <a:gd name="connsiteY4" fmla="*/ 0 h 1728000"/>
              <a:gd name="connsiteX5" fmla="*/ 3355691 w 5933441"/>
              <a:gd name="connsiteY5" fmla="*/ 0 h 1728000"/>
              <a:gd name="connsiteX6" fmla="*/ 4074296 w 5933441"/>
              <a:gd name="connsiteY6" fmla="*/ 0 h 1728000"/>
              <a:gd name="connsiteX7" fmla="*/ 4852236 w 5933441"/>
              <a:gd name="connsiteY7" fmla="*/ 0 h 1728000"/>
              <a:gd name="connsiteX8" fmla="*/ 5933441 w 5933441"/>
              <a:gd name="connsiteY8" fmla="*/ 0 h 1728000"/>
              <a:gd name="connsiteX9" fmla="*/ 5933441 w 5933441"/>
              <a:gd name="connsiteY9" fmla="*/ 593280 h 1728000"/>
              <a:gd name="connsiteX10" fmla="*/ 5933441 w 5933441"/>
              <a:gd name="connsiteY10" fmla="*/ 1134720 h 1728000"/>
              <a:gd name="connsiteX11" fmla="*/ 5933441 w 5933441"/>
              <a:gd name="connsiteY11" fmla="*/ 1728000 h 1728000"/>
              <a:gd name="connsiteX12" fmla="*/ 5274170 w 5933441"/>
              <a:gd name="connsiteY12" fmla="*/ 1728000 h 1728000"/>
              <a:gd name="connsiteX13" fmla="*/ 4496230 w 5933441"/>
              <a:gd name="connsiteY13" fmla="*/ 1728000 h 1728000"/>
              <a:gd name="connsiteX14" fmla="*/ 3718290 w 5933441"/>
              <a:gd name="connsiteY14" fmla="*/ 1728000 h 1728000"/>
              <a:gd name="connsiteX15" fmla="*/ 3059018 w 5933441"/>
              <a:gd name="connsiteY15" fmla="*/ 1728000 h 1728000"/>
              <a:gd name="connsiteX16" fmla="*/ 2518416 w 5933441"/>
              <a:gd name="connsiteY16" fmla="*/ 1728000 h 1728000"/>
              <a:gd name="connsiteX17" fmla="*/ 1859145 w 5933441"/>
              <a:gd name="connsiteY17" fmla="*/ 1728000 h 1728000"/>
              <a:gd name="connsiteX18" fmla="*/ 1318542 w 5933441"/>
              <a:gd name="connsiteY18" fmla="*/ 1728000 h 1728000"/>
              <a:gd name="connsiteX19" fmla="*/ 599937 w 5933441"/>
              <a:gd name="connsiteY19" fmla="*/ 1728000 h 1728000"/>
              <a:gd name="connsiteX20" fmla="*/ 0 w 5933441"/>
              <a:gd name="connsiteY20" fmla="*/ 1728000 h 1728000"/>
              <a:gd name="connsiteX21" fmla="*/ 0 w 5933441"/>
              <a:gd name="connsiteY21" fmla="*/ 1134720 h 1728000"/>
              <a:gd name="connsiteX22" fmla="*/ 0 w 5933441"/>
              <a:gd name="connsiteY22" fmla="*/ 610560 h 1728000"/>
              <a:gd name="connsiteX23" fmla="*/ 0 w 5933441"/>
              <a:gd name="connsiteY23" fmla="*/ 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stroke="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Bildobjekt 22">
            <a:extLst>
              <a:ext uri="{FF2B5EF4-FFF2-40B4-BE49-F238E27FC236}">
                <a16:creationId xmlns:a16="http://schemas.microsoft.com/office/drawing/2014/main" id="{32AE760A-D525-4560-8634-F449572062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462" y="3164156"/>
            <a:ext cx="2311642" cy="1453207"/>
          </a:xfrm>
          <a:prstGeom prst="rect">
            <a:avLst/>
          </a:prstGeom>
        </p:spPr>
      </p:pic>
      <p:sp>
        <p:nvSpPr>
          <p:cNvPr id="25" name="Rektangel 24">
            <a:extLst>
              <a:ext uri="{FF2B5EF4-FFF2-40B4-BE49-F238E27FC236}">
                <a16:creationId xmlns:a16="http://schemas.microsoft.com/office/drawing/2014/main" id="{59B78401-4C63-4F5B-88D1-1B2F549F185A}"/>
              </a:ext>
            </a:extLst>
          </p:cNvPr>
          <p:cNvSpPr/>
          <p:nvPr/>
        </p:nvSpPr>
        <p:spPr>
          <a:xfrm>
            <a:off x="4477777" y="1070848"/>
            <a:ext cx="3236442" cy="1958534"/>
          </a:xfrm>
          <a:custGeom>
            <a:avLst/>
            <a:gdLst>
              <a:gd name="connsiteX0" fmla="*/ 0 w 3236442"/>
              <a:gd name="connsiteY0" fmla="*/ 0 h 1958534"/>
              <a:gd name="connsiteX1" fmla="*/ 550195 w 3236442"/>
              <a:gd name="connsiteY1" fmla="*/ 0 h 1958534"/>
              <a:gd name="connsiteX2" fmla="*/ 1197484 w 3236442"/>
              <a:gd name="connsiteY2" fmla="*/ 0 h 1958534"/>
              <a:gd name="connsiteX3" fmla="*/ 1812408 w 3236442"/>
              <a:gd name="connsiteY3" fmla="*/ 0 h 1958534"/>
              <a:gd name="connsiteX4" fmla="*/ 2459696 w 3236442"/>
              <a:gd name="connsiteY4" fmla="*/ 0 h 1958534"/>
              <a:gd name="connsiteX5" fmla="*/ 3236442 w 3236442"/>
              <a:gd name="connsiteY5" fmla="*/ 0 h 1958534"/>
              <a:gd name="connsiteX6" fmla="*/ 3236442 w 3236442"/>
              <a:gd name="connsiteY6" fmla="*/ 613674 h 1958534"/>
              <a:gd name="connsiteX7" fmla="*/ 3236442 w 3236442"/>
              <a:gd name="connsiteY7" fmla="*/ 1227348 h 1958534"/>
              <a:gd name="connsiteX8" fmla="*/ 3236442 w 3236442"/>
              <a:gd name="connsiteY8" fmla="*/ 1958534 h 1958534"/>
              <a:gd name="connsiteX9" fmla="*/ 2653882 w 3236442"/>
              <a:gd name="connsiteY9" fmla="*/ 1958534 h 1958534"/>
              <a:gd name="connsiteX10" fmla="*/ 1974230 w 3236442"/>
              <a:gd name="connsiteY10" fmla="*/ 1958534 h 1958534"/>
              <a:gd name="connsiteX11" fmla="*/ 1359306 w 3236442"/>
              <a:gd name="connsiteY11" fmla="*/ 1958534 h 1958534"/>
              <a:gd name="connsiteX12" fmla="*/ 679653 w 3236442"/>
              <a:gd name="connsiteY12" fmla="*/ 1958534 h 1958534"/>
              <a:gd name="connsiteX13" fmla="*/ 0 w 3236442"/>
              <a:gd name="connsiteY13" fmla="*/ 1958534 h 1958534"/>
              <a:gd name="connsiteX14" fmla="*/ 0 w 3236442"/>
              <a:gd name="connsiteY14" fmla="*/ 1305689 h 1958534"/>
              <a:gd name="connsiteX15" fmla="*/ 0 w 3236442"/>
              <a:gd name="connsiteY15" fmla="*/ 692015 h 1958534"/>
              <a:gd name="connsiteX16" fmla="*/ 0 w 3236442"/>
              <a:gd name="connsiteY16" fmla="*/ 0 h 195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stroke="0"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bg1"/>
          </a:solidFill>
          <a:ln w="28575">
            <a:solidFill>
              <a:schemeClr val="tx1"/>
            </a:solidFill>
            <a:extLst>
              <a:ext uri="{C807C97D-BFC1-408E-A445-0C87EB9F89A2}">
                <ask:lineSketchStyleProps xmlns:ask="http://schemas.microsoft.com/office/drawing/2018/sketchyshapes" sd="225966602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Bildobjekt 25">
            <a:extLst>
              <a:ext uri="{FF2B5EF4-FFF2-40B4-BE49-F238E27FC236}">
                <a16:creationId xmlns:a16="http://schemas.microsoft.com/office/drawing/2014/main" id="{3B8D589C-2553-4A4D-B755-D65DCBB510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7795" y="3186017"/>
            <a:ext cx="2311642" cy="1453207"/>
          </a:xfrm>
          <a:prstGeom prst="rect">
            <a:avLst/>
          </a:prstGeom>
        </p:spPr>
      </p:pic>
      <p:pic>
        <p:nvPicPr>
          <p:cNvPr id="13" name="Bildobjekt 12" descr="En bild som visar text, vektorgrafik&#10;&#10;Automatiskt genererad beskrivning">
            <a:extLst>
              <a:ext uri="{FF2B5EF4-FFF2-40B4-BE49-F238E27FC236}">
                <a16:creationId xmlns:a16="http://schemas.microsoft.com/office/drawing/2014/main" id="{42CD8CCB-019E-4ABC-9B15-C0FB2B43F1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543" y="1232001"/>
            <a:ext cx="1228909" cy="1626069"/>
          </a:xfrm>
          <a:prstGeom prst="rect">
            <a:avLst/>
          </a:prstGeom>
        </p:spPr>
      </p:pic>
      <p:sp>
        <p:nvSpPr>
          <p:cNvPr id="17" name="Rektangel 16">
            <a:extLst>
              <a:ext uri="{FF2B5EF4-FFF2-40B4-BE49-F238E27FC236}">
                <a16:creationId xmlns:a16="http://schemas.microsoft.com/office/drawing/2014/main" id="{844CFA5F-DD4A-4686-ABD7-192CD7665AAA}"/>
              </a:ext>
            </a:extLst>
          </p:cNvPr>
          <p:cNvSpPr/>
          <p:nvPr/>
        </p:nvSpPr>
        <p:spPr>
          <a:xfrm>
            <a:off x="1145667" y="1275962"/>
            <a:ext cx="10225718" cy="769441"/>
          </a:xfrm>
          <a:prstGeom prst="rect">
            <a:avLst/>
          </a:prstGeom>
        </p:spPr>
        <p:txBody>
          <a:bodyPr wrap="square">
            <a:spAutoFit/>
          </a:bodyPr>
          <a:lstStyle/>
          <a:p>
            <a:pPr fontAlgn="base"/>
            <a:r>
              <a:rPr lang="en-US" sz="4400" b="1" dirty="0"/>
              <a:t>Violence</a:t>
            </a:r>
            <a:endParaRPr lang="en-US" sz="4400" dirty="0"/>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Bildobjekt 3" descr="En bild som visar text&#10;&#10;Automatiskt genererad beskrivning">
            <a:extLst>
              <a:ext uri="{FF2B5EF4-FFF2-40B4-BE49-F238E27FC236}">
                <a16:creationId xmlns:a16="http://schemas.microsoft.com/office/drawing/2014/main" id="{7AAA4549-BD50-41BE-91BC-1EDCB8AFB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1269109"/>
            <a:ext cx="3835719" cy="814654"/>
          </a:xfrm>
          <a:prstGeom prst="rect">
            <a:avLst/>
          </a:prstGeom>
        </p:spPr>
      </p:pic>
      <p:pic>
        <p:nvPicPr>
          <p:cNvPr id="5" name="Bildobjekt 4">
            <a:extLst>
              <a:ext uri="{FF2B5EF4-FFF2-40B4-BE49-F238E27FC236}">
                <a16:creationId xmlns:a16="http://schemas.microsoft.com/office/drawing/2014/main" id="{5CA8E014-B060-4FF3-A4EF-A4270B768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595" y="1108927"/>
            <a:ext cx="902569" cy="11350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99B3770E-9666-4360-84D8-F09F7D51EB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6994" y="956172"/>
            <a:ext cx="2189178" cy="1418485"/>
          </a:xfrm>
          <a:prstGeom prst="rect">
            <a:avLst/>
          </a:prstGeom>
        </p:spPr>
      </p:pic>
      <p:pic>
        <p:nvPicPr>
          <p:cNvPr id="7" name="Bildobjekt 6" descr="En bild som visar text&#10;&#10;Automatiskt genererad beskrivning">
            <a:extLst>
              <a:ext uri="{FF2B5EF4-FFF2-40B4-BE49-F238E27FC236}">
                <a16:creationId xmlns:a16="http://schemas.microsoft.com/office/drawing/2014/main" id="{18A523D4-1CB1-4E28-B415-B6966AB0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3189111"/>
            <a:ext cx="3835720" cy="814654"/>
          </a:xfrm>
          <a:prstGeom prst="rect">
            <a:avLst/>
          </a:prstGeom>
        </p:spPr>
      </p:pic>
      <p:pic>
        <p:nvPicPr>
          <p:cNvPr id="8" name="Bildobjekt 7" descr="En bild som visar text&#10;&#10;Automatiskt genererad beskrivning">
            <a:extLst>
              <a:ext uri="{FF2B5EF4-FFF2-40B4-BE49-F238E27FC236}">
                <a16:creationId xmlns:a16="http://schemas.microsoft.com/office/drawing/2014/main" id="{D43A8AC7-A9B5-46FA-AC0F-1A5FFF30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740" y="5123932"/>
            <a:ext cx="3862788" cy="814654"/>
          </a:xfrm>
          <a:prstGeom prst="rect">
            <a:avLst/>
          </a:prstGeom>
        </p:spPr>
      </p:pic>
      <p:pic>
        <p:nvPicPr>
          <p:cNvPr id="17" name="Bildobjekt 16" descr="En bild som visar text, yxa, visitkort, vektorgrafik&#10;&#10;Automatiskt genererad beskrivning">
            <a:extLst>
              <a:ext uri="{FF2B5EF4-FFF2-40B4-BE49-F238E27FC236}">
                <a16:creationId xmlns:a16="http://schemas.microsoft.com/office/drawing/2014/main" id="{EDD31C1F-E28B-46EB-A26B-81344480F2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757389" y="5011322"/>
            <a:ext cx="455069" cy="950922"/>
          </a:xfrm>
          <a:prstGeom prst="rect">
            <a:avLst/>
          </a:prstGeom>
        </p:spPr>
      </p:pic>
      <p:pic>
        <p:nvPicPr>
          <p:cNvPr id="18" name="Bildobjekt 17" descr="En bild som visar text, yxa, visitkort, vektorgrafik&#10;&#10;Automatiskt genererad beskrivning">
            <a:extLst>
              <a:ext uri="{FF2B5EF4-FFF2-40B4-BE49-F238E27FC236}">
                <a16:creationId xmlns:a16="http://schemas.microsoft.com/office/drawing/2014/main" id="{D9F608CF-9612-4C43-BDE1-48F2CAB6C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85175">
            <a:off x="9347226" y="4511370"/>
            <a:ext cx="1058651" cy="2212179"/>
          </a:xfrm>
          <a:prstGeom prst="rect">
            <a:avLst/>
          </a:prstGeom>
        </p:spPr>
      </p:pic>
      <p:pic>
        <p:nvPicPr>
          <p:cNvPr id="19" name="Bildobjekt 18" descr="En bild som visar text, yxa, visitkort, vektorgrafik&#10;&#10;Automatiskt genererad beskrivning">
            <a:extLst>
              <a:ext uri="{FF2B5EF4-FFF2-40B4-BE49-F238E27FC236}">
                <a16:creationId xmlns:a16="http://schemas.microsoft.com/office/drawing/2014/main" id="{4CC5F6A0-B738-4B8B-87DB-7F794FDB0E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3793516" y="3126694"/>
            <a:ext cx="455069" cy="950922"/>
          </a:xfrm>
          <a:prstGeom prst="rect">
            <a:avLst/>
          </a:prstGeom>
        </p:spPr>
      </p:pic>
      <p:grpSp>
        <p:nvGrpSpPr>
          <p:cNvPr id="2" name="Grupp 1">
            <a:extLst>
              <a:ext uri="{FF2B5EF4-FFF2-40B4-BE49-F238E27FC236}">
                <a16:creationId xmlns:a16="http://schemas.microsoft.com/office/drawing/2014/main" id="{6C6D5C82-9DF3-40D0-ADC7-FF3131B86547}"/>
              </a:ext>
            </a:extLst>
          </p:cNvPr>
          <p:cNvGrpSpPr/>
          <p:nvPr/>
        </p:nvGrpSpPr>
        <p:grpSpPr>
          <a:xfrm>
            <a:off x="9232273" y="2867200"/>
            <a:ext cx="2306766" cy="1418486"/>
            <a:chOff x="8422194" y="2586762"/>
            <a:chExt cx="2512179" cy="1572036"/>
          </a:xfrm>
        </p:grpSpPr>
        <p:pic>
          <p:nvPicPr>
            <p:cNvPr id="20" name="Bildobjekt 19" descr="En bild som visar text, yxa, visitkort, vektorgrafik&#10;&#10;Automatiskt genererad beskrivning">
              <a:extLst>
                <a:ext uri="{FF2B5EF4-FFF2-40B4-BE49-F238E27FC236}">
                  <a16:creationId xmlns:a16="http://schemas.microsoft.com/office/drawing/2014/main" id="{66D196D8-07C2-4839-A748-BEDF282217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10479304" y="2586762"/>
              <a:ext cx="455069" cy="950922"/>
            </a:xfrm>
            <a:prstGeom prst="rect">
              <a:avLst/>
            </a:prstGeom>
          </p:spPr>
        </p:pic>
        <p:pic>
          <p:nvPicPr>
            <p:cNvPr id="21" name="Bildobjekt 20" descr="En bild som visar text, yxa, visitkort, vektorgrafik&#10;&#10;Automatiskt genererad beskrivning">
              <a:extLst>
                <a:ext uri="{FF2B5EF4-FFF2-40B4-BE49-F238E27FC236}">
                  <a16:creationId xmlns:a16="http://schemas.microsoft.com/office/drawing/2014/main" id="{8D980384-4A18-49FD-86CB-9B6C1506C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941449" y="3127546"/>
              <a:ext cx="455069" cy="950922"/>
            </a:xfrm>
            <a:prstGeom prst="rect">
              <a:avLst/>
            </a:prstGeom>
          </p:spPr>
        </p:pic>
        <p:pic>
          <p:nvPicPr>
            <p:cNvPr id="22" name="Bildobjekt 21" descr="En bild som visar text, yxa, visitkort, vektorgrafik&#10;&#10;Automatiskt genererad beskrivning">
              <a:extLst>
                <a:ext uri="{FF2B5EF4-FFF2-40B4-BE49-F238E27FC236}">
                  <a16:creationId xmlns:a16="http://schemas.microsoft.com/office/drawing/2014/main" id="{5AD2D95F-6592-4E9F-A4AD-D6BB08149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789050" y="2659773"/>
              <a:ext cx="455069" cy="950922"/>
            </a:xfrm>
            <a:prstGeom prst="rect">
              <a:avLst/>
            </a:prstGeom>
          </p:spPr>
        </p:pic>
        <p:pic>
          <p:nvPicPr>
            <p:cNvPr id="23" name="Bildobjekt 22" descr="En bild som visar text, yxa, visitkort, vektorgrafik&#10;&#10;Automatiskt genererad beskrivning">
              <a:extLst>
                <a:ext uri="{FF2B5EF4-FFF2-40B4-BE49-F238E27FC236}">
                  <a16:creationId xmlns:a16="http://schemas.microsoft.com/office/drawing/2014/main" id="{EA4FF0F9-4112-4B94-A446-9B897E834A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220945" y="3207876"/>
              <a:ext cx="455069" cy="950922"/>
            </a:xfrm>
            <a:prstGeom prst="rect">
              <a:avLst/>
            </a:prstGeom>
          </p:spPr>
        </p:pic>
        <p:pic>
          <p:nvPicPr>
            <p:cNvPr id="24" name="Bildobjekt 23" descr="En bild som visar text, yxa, visitkort, vektorgrafik&#10;&#10;Automatiskt genererad beskrivning">
              <a:extLst>
                <a:ext uri="{FF2B5EF4-FFF2-40B4-BE49-F238E27FC236}">
                  <a16:creationId xmlns:a16="http://schemas.microsoft.com/office/drawing/2014/main" id="{0EACC847-8990-466A-820F-82B66DC6B4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9173988" y="2601830"/>
              <a:ext cx="455069" cy="950922"/>
            </a:xfrm>
            <a:prstGeom prst="rect">
              <a:avLst/>
            </a:prstGeom>
          </p:spPr>
        </p:pic>
        <p:pic>
          <p:nvPicPr>
            <p:cNvPr id="25" name="Bildobjekt 24" descr="En bild som visar text, yxa, visitkort, vektorgrafik&#10;&#10;Automatiskt genererad beskrivning">
              <a:extLst>
                <a:ext uri="{FF2B5EF4-FFF2-40B4-BE49-F238E27FC236}">
                  <a16:creationId xmlns:a16="http://schemas.microsoft.com/office/drawing/2014/main" id="{5484B77B-FEDD-4990-9CAC-ACF6EEDF5D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574593" y="3174194"/>
              <a:ext cx="455069" cy="950922"/>
            </a:xfrm>
            <a:prstGeom prst="rect">
              <a:avLst/>
            </a:prstGeom>
          </p:spPr>
        </p:pic>
        <p:pic>
          <p:nvPicPr>
            <p:cNvPr id="26" name="Bildobjekt 25" descr="En bild som visar text, yxa, visitkort, vektorgrafik&#10;&#10;Automatiskt genererad beskrivning">
              <a:extLst>
                <a:ext uri="{FF2B5EF4-FFF2-40B4-BE49-F238E27FC236}">
                  <a16:creationId xmlns:a16="http://schemas.microsoft.com/office/drawing/2014/main" id="{7170963B-31E7-4049-8AC0-8F5FF18CA7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85175">
              <a:off x="8422194" y="2659773"/>
              <a:ext cx="455069" cy="950922"/>
            </a:xfrm>
            <a:prstGeom prst="rect">
              <a:avLst/>
            </a:prstGeom>
          </p:spPr>
        </p:pic>
      </p:grpSp>
      <p:sp>
        <p:nvSpPr>
          <p:cNvPr id="27" name="Rektangel 26">
            <a:extLst>
              <a:ext uri="{FF2B5EF4-FFF2-40B4-BE49-F238E27FC236}">
                <a16:creationId xmlns:a16="http://schemas.microsoft.com/office/drawing/2014/main" id="{07571D83-747E-4A30-9A2C-DFDC0FFC07AB}"/>
              </a:ext>
            </a:extLst>
          </p:cNvPr>
          <p:cNvSpPr/>
          <p:nvPr/>
        </p:nvSpPr>
        <p:spPr>
          <a:xfrm>
            <a:off x="1742246" y="1266744"/>
            <a:ext cx="1443366" cy="769441"/>
          </a:xfrm>
          <a:prstGeom prst="rect">
            <a:avLst/>
          </a:prstGeom>
        </p:spPr>
        <p:txBody>
          <a:bodyPr wrap="square">
            <a:spAutoFit/>
          </a:bodyPr>
          <a:lstStyle/>
          <a:p>
            <a:pPr fontAlgn="base"/>
            <a:r>
              <a:rPr lang="en-US" sz="4400" b="1" dirty="0"/>
              <a:t>Scale</a:t>
            </a:r>
            <a:endParaRPr lang="en-US" sz="4400" dirty="0"/>
          </a:p>
        </p:txBody>
      </p:sp>
      <p:sp>
        <p:nvSpPr>
          <p:cNvPr id="28" name="Rektangel 27">
            <a:extLst>
              <a:ext uri="{FF2B5EF4-FFF2-40B4-BE49-F238E27FC236}">
                <a16:creationId xmlns:a16="http://schemas.microsoft.com/office/drawing/2014/main" id="{D5E9EEF4-34CB-4B2D-800B-383306D3BED0}"/>
              </a:ext>
            </a:extLst>
          </p:cNvPr>
          <p:cNvSpPr/>
          <p:nvPr/>
        </p:nvSpPr>
        <p:spPr>
          <a:xfrm>
            <a:off x="1386642" y="5102063"/>
            <a:ext cx="1798970" cy="769441"/>
          </a:xfrm>
          <a:prstGeom prst="rect">
            <a:avLst/>
          </a:prstGeom>
        </p:spPr>
        <p:txBody>
          <a:bodyPr wrap="square">
            <a:spAutoFit/>
          </a:bodyPr>
          <a:lstStyle/>
          <a:p>
            <a:pPr fontAlgn="base"/>
            <a:r>
              <a:rPr lang="en-US" sz="4400" b="1" dirty="0"/>
              <a:t>Impact</a:t>
            </a:r>
            <a:endParaRPr lang="en-US" sz="4400" dirty="0"/>
          </a:p>
        </p:txBody>
      </p:sp>
      <p:sp>
        <p:nvSpPr>
          <p:cNvPr id="29" name="Rektangel 28">
            <a:extLst>
              <a:ext uri="{FF2B5EF4-FFF2-40B4-BE49-F238E27FC236}">
                <a16:creationId xmlns:a16="http://schemas.microsoft.com/office/drawing/2014/main" id="{CAA684D7-4B39-4D44-B3F1-F4A891A064B7}"/>
              </a:ext>
            </a:extLst>
          </p:cNvPr>
          <p:cNvSpPr/>
          <p:nvPr/>
        </p:nvSpPr>
        <p:spPr>
          <a:xfrm>
            <a:off x="570903" y="3184403"/>
            <a:ext cx="2614709" cy="769441"/>
          </a:xfrm>
          <a:prstGeom prst="rect">
            <a:avLst/>
          </a:prstGeom>
        </p:spPr>
        <p:txBody>
          <a:bodyPr wrap="square">
            <a:spAutoFit/>
          </a:bodyPr>
          <a:lstStyle/>
          <a:p>
            <a:pPr fontAlgn="base"/>
            <a:r>
              <a:rPr lang="en-US" sz="4400" b="1" dirty="0"/>
              <a:t>Frequency</a:t>
            </a:r>
            <a:endParaRPr lang="en-US" sz="4400" dirty="0"/>
          </a:p>
        </p:txBody>
      </p:sp>
    </p:spTree>
    <p:extLst>
      <p:ext uri="{BB962C8B-B14F-4D97-AF65-F5344CB8AC3E}">
        <p14:creationId xmlns:p14="http://schemas.microsoft.com/office/powerpoint/2010/main" val="2949503635"/>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800FECAB-5DF0-4448-BDE9-1B309F495989}"/>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36BB6083-8BB0-E54A-AECC-03C1F6DCA118}"/>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B74938DE-F53B-6D41-B07F-34483F3699E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42FD802F-AFCD-C448-B9A6-13DBBCEC606F}"/>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07B1F5-F2F6-D54A-9B51-14E0DD1045F7}" vid="{2C8E4BA1-9480-2646-927A-A3AE66CCEE36}"/>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7" ma:contentTypeDescription="Create a new document." ma:contentTypeScope="" ma:versionID="e12d550224cfe04834fb0efc7ee0ad9e">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c4d89123e3008a408dc4a51f50b050fc"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59612-FB27-4A08-A657-FD317E5BFB2E}">
  <ds:schemaRefs>
    <ds:schemaRef ds:uri="http://schemas.openxmlformats.org/package/2006/metadata/core-properties"/>
    <ds:schemaRef ds:uri="http://purl.org/dc/terms/"/>
    <ds:schemaRef ds:uri="http://schemas.microsoft.com/office/infopath/2007/PartnerControls"/>
    <ds:schemaRef ds:uri="http://purl.org/dc/elements/1.1/"/>
    <ds:schemaRef ds:uri="http://purl.org/dc/dcmitype/"/>
    <ds:schemaRef ds:uri="http://www.w3.org/XML/1998/namespace"/>
    <ds:schemaRef ds:uri="http://schemas.microsoft.com/office/2006/documentManagement/types"/>
    <ds:schemaRef ds:uri="007ce96f-f6e4-41e9-bbc1-3453ece26c5d"/>
    <ds:schemaRef ds:uri="27879760-8d42-4139-817b-a85748325e78"/>
    <ds:schemaRef ds:uri="http://schemas.microsoft.com/office/2006/metadata/properties"/>
  </ds:schemaRefs>
</ds:datastoreItem>
</file>

<file path=customXml/itemProps2.xml><?xml version="1.0" encoding="utf-8"?>
<ds:datastoreItem xmlns:ds="http://schemas.openxmlformats.org/officeDocument/2006/customXml" ds:itemID="{D7BEAFC5-EA36-440F-B6AF-175ECB06893D}"/>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Template>
  <TotalTime>1753</TotalTime>
  <Words>1365</Words>
  <Application>Microsoft Office PowerPoint</Application>
  <PresentationFormat>Widescreen</PresentationFormat>
  <Paragraphs>134</Paragraphs>
  <Slides>20</Slides>
  <Notes>20</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FORBTema2</vt:lpstr>
      <vt:lpstr>1_Anpassad formgivning</vt:lpstr>
      <vt:lpstr>4_FORBTema2</vt:lpstr>
      <vt:lpstr>Anpassad formgivning</vt:lpstr>
      <vt:lpstr>3_FORBTema2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 PowerPoint</dc:title>
  <dc:creator>FORB Learning Platform;Katherine.Cash@smc.global</dc:creator>
  <cp:lastModifiedBy>Tabitha Schrøder-Knudsen</cp:lastModifiedBy>
  <cp:revision>78</cp:revision>
  <cp:lastPrinted>2021-06-02T17:53:06Z</cp:lastPrinted>
  <dcterms:created xsi:type="dcterms:W3CDTF">2021-07-01T21:41:19Z</dcterms:created>
  <dcterms:modified xsi:type="dcterms:W3CDTF">2022-04-24T05:48:09Z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ies>
</file>