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theme/theme4.xml" ContentType="application/vnd.openxmlformats-officedocument.theme+xml"/>
  <Override PartName="/ppt/slideLayouts/slideLayout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4"/>
    <p:sldMasterId id="2147483726" r:id="rId5"/>
    <p:sldMasterId id="2147483812" r:id="rId6"/>
    <p:sldMasterId id="2147483696" r:id="rId7"/>
    <p:sldMasterId id="2147483800" r:id="rId8"/>
  </p:sldMasterIdLst>
  <p:notesMasterIdLst>
    <p:notesMasterId r:id="rId38"/>
  </p:notesMasterIdLst>
  <p:handoutMasterIdLst>
    <p:handoutMasterId r:id="rId39"/>
  </p:handoutMasterIdLst>
  <p:sldIdLst>
    <p:sldId id="256" r:id="rId9"/>
    <p:sldId id="373" r:id="rId10"/>
    <p:sldId id="353" r:id="rId11"/>
    <p:sldId id="370" r:id="rId12"/>
    <p:sldId id="371" r:id="rId13"/>
    <p:sldId id="372" r:id="rId14"/>
    <p:sldId id="374" r:id="rId15"/>
    <p:sldId id="375" r:id="rId16"/>
    <p:sldId id="399" r:id="rId17"/>
    <p:sldId id="377" r:id="rId18"/>
    <p:sldId id="378" r:id="rId19"/>
    <p:sldId id="379" r:id="rId20"/>
    <p:sldId id="400" r:id="rId21"/>
    <p:sldId id="381" r:id="rId22"/>
    <p:sldId id="382" r:id="rId23"/>
    <p:sldId id="383" r:id="rId24"/>
    <p:sldId id="384" r:id="rId25"/>
    <p:sldId id="385" r:id="rId26"/>
    <p:sldId id="386" r:id="rId27"/>
    <p:sldId id="387" r:id="rId28"/>
    <p:sldId id="388" r:id="rId29"/>
    <p:sldId id="389" r:id="rId30"/>
    <p:sldId id="390" r:id="rId31"/>
    <p:sldId id="391" r:id="rId32"/>
    <p:sldId id="392" r:id="rId33"/>
    <p:sldId id="393" r:id="rId34"/>
    <p:sldId id="394" r:id="rId35"/>
    <p:sldId id="395" r:id="rId36"/>
    <p:sldId id="397"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Viktoria Myrén" initials="VM [7]" lastIdx="1" clrIdx="6"/>
  <p:cmAuthor id="1" name="Viktoria Myrén" initials="VM" lastIdx="1" clrIdx="0"/>
  <p:cmAuthor id="8" name="Viktoria Myren" initials="VM" lastIdx="3" clrIdx="7"/>
  <p:cmAuthor id="2" name="Viktoria Myrén" initials="VM [2]" lastIdx="1" clrIdx="1"/>
  <p:cmAuthor id="9" name="Kristina Schollin-Borg" initials="KSB" lastIdx="1" clrIdx="8">
    <p:extLst>
      <p:ext uri="{19B8F6BF-5375-455C-9EA6-DF929625EA0E}">
        <p15:presenceInfo xmlns:p15="http://schemas.microsoft.com/office/powerpoint/2012/main" userId="b4e1ecc18a5bd808" providerId="Windows Live"/>
      </p:ext>
    </p:extLst>
  </p:cmAuthor>
  <p:cmAuthor id="3" name="Viktoria Myrén" initials="VM [3]" lastIdx="1" clrIdx="2"/>
  <p:cmAuthor id="10" name="Katherine Cash" initials="KC" lastIdx="38" clrIdx="9">
    <p:extLst>
      <p:ext uri="{19B8F6BF-5375-455C-9EA6-DF929625EA0E}">
        <p15:presenceInfo xmlns:p15="http://schemas.microsoft.com/office/powerpoint/2012/main" userId="S::Katherine.Cash@smc.global::f7797b46-2b2d-4b8f-b225-8c373fe2af75" providerId="AD"/>
      </p:ext>
    </p:extLst>
  </p:cmAuthor>
  <p:cmAuthor id="4" name="Viktoria Myrén" initials="VM [4]" lastIdx="1" clrIdx="3"/>
  <p:cmAuthor id="11" name="Katherine Cash" initials="KC [2]" lastIdx="11" clrIdx="10">
    <p:extLst>
      <p:ext uri="{19B8F6BF-5375-455C-9EA6-DF929625EA0E}">
        <p15:presenceInfo xmlns:p15="http://schemas.microsoft.com/office/powerpoint/2012/main" userId="S::katherine.cash_smc.global#ext#@stefanusalliansen.onmicrosoft.com::c8443033-ba39-4d66-bc55-3451e72e1980" providerId="AD"/>
      </p:ext>
    </p:extLst>
  </p:cmAuthor>
  <p:cmAuthor id="5" name="Viktoria Myrén" initials="VM [5]" lastIdx="1" clrIdx="4"/>
  <p:cmAuthor id="6" name="Viktoria Myrén" initials="VM [6]" lastIdx="1"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E0DF"/>
    <a:srgbClr val="D4C2CA"/>
    <a:srgbClr val="86A2AB"/>
    <a:srgbClr val="F4E4D1"/>
    <a:srgbClr val="E59760"/>
    <a:srgbClr val="EEB88E"/>
    <a:srgbClr val="574961"/>
    <a:srgbClr val="CFE0DF"/>
    <a:srgbClr val="4E7D88"/>
    <a:srgbClr val="E3A3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20"/>
    <p:restoredTop sz="57538" autoAdjust="0"/>
  </p:normalViewPr>
  <p:slideViewPr>
    <p:cSldViewPr snapToGrid="0">
      <p:cViewPr varScale="1">
        <p:scale>
          <a:sx n="39" d="100"/>
          <a:sy n="39" d="100"/>
        </p:scale>
        <p:origin x="1684" y="28"/>
      </p:cViewPr>
      <p:guideLst>
        <p:guide orient="horz" pos="2160"/>
        <p:guide pos="3863"/>
      </p:guideLst>
    </p:cSldViewPr>
  </p:slideViewPr>
  <p:notesTextViewPr>
    <p:cViewPr>
      <p:scale>
        <a:sx n="1" d="1"/>
        <a:sy n="1" d="1"/>
      </p:scale>
      <p:origin x="0" y="0"/>
    </p:cViewPr>
  </p:notesTextViewPr>
  <p:notesViewPr>
    <p:cSldViewPr snapToGrid="0">
      <p:cViewPr varScale="1">
        <p:scale>
          <a:sx n="75" d="100"/>
          <a:sy n="75" d="100"/>
        </p:scale>
        <p:origin x="2938" y="3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handoutMaster" Target="handoutMasters/handoutMaster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commentAuthors" Target="commentAuthors.xml"/><Relationship Id="rId45"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theme" Target="theme/theme1.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notesMaster" Target="notesMasters/notesMaster1.xml"/><Relationship Id="rId20" Type="http://schemas.openxmlformats.org/officeDocument/2006/relationships/slide" Target="slides/slide12.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erine Cash" userId="S::katherine.cash_smc.global#ext#@stefanusalliansen.onmicrosoft.com::c8443033-ba39-4d66-bc55-3451e72e1980" providerId="AD" clId="Web-{A8565A0D-4456-40A3-B778-F6CE2C388357}"/>
    <pc:docChg chg="modSld">
      <pc:chgData name="Katherine Cash" userId="S::katherine.cash_smc.global#ext#@stefanusalliansen.onmicrosoft.com::c8443033-ba39-4d66-bc55-3451e72e1980" providerId="AD" clId="Web-{A8565A0D-4456-40A3-B778-F6CE2C388357}" dt="2022-03-04T15:54:29.406" v="14" actId="20577"/>
      <pc:docMkLst>
        <pc:docMk/>
      </pc:docMkLst>
      <pc:sldChg chg="modSp">
        <pc:chgData name="Katherine Cash" userId="S::katherine.cash_smc.global#ext#@stefanusalliansen.onmicrosoft.com::c8443033-ba39-4d66-bc55-3451e72e1980" providerId="AD" clId="Web-{A8565A0D-4456-40A3-B778-F6CE2C388357}" dt="2022-03-04T15:53:59.671" v="9" actId="20577"/>
        <pc:sldMkLst>
          <pc:docMk/>
          <pc:sldMk cId="523184214" sldId="353"/>
        </pc:sldMkLst>
        <pc:spChg chg="mod">
          <ac:chgData name="Katherine Cash" userId="S::katherine.cash_smc.global#ext#@stefanusalliansen.onmicrosoft.com::c8443033-ba39-4d66-bc55-3451e72e1980" providerId="AD" clId="Web-{A8565A0D-4456-40A3-B778-F6CE2C388357}" dt="2022-03-04T15:53:59.671" v="9" actId="20577"/>
          <ac:spMkLst>
            <pc:docMk/>
            <pc:sldMk cId="523184214" sldId="353"/>
            <ac:spMk id="7" creationId="{99545827-3704-1B48-9FBF-4141E294D2C0}"/>
          </ac:spMkLst>
        </pc:spChg>
      </pc:sldChg>
      <pc:sldChg chg="modSp">
        <pc:chgData name="Katherine Cash" userId="S::katherine.cash_smc.global#ext#@stefanusalliansen.onmicrosoft.com::c8443033-ba39-4d66-bc55-3451e72e1980" providerId="AD" clId="Web-{A8565A0D-4456-40A3-B778-F6CE2C388357}" dt="2022-03-04T15:54:29.406" v="14" actId="20577"/>
        <pc:sldMkLst>
          <pc:docMk/>
          <pc:sldMk cId="1193706311" sldId="370"/>
        </pc:sldMkLst>
        <pc:spChg chg="mod">
          <ac:chgData name="Katherine Cash" userId="S::katherine.cash_smc.global#ext#@stefanusalliansen.onmicrosoft.com::c8443033-ba39-4d66-bc55-3451e72e1980" providerId="AD" clId="Web-{A8565A0D-4456-40A3-B778-F6CE2C388357}" dt="2022-03-04T15:54:29.406" v="14" actId="20577"/>
          <ac:spMkLst>
            <pc:docMk/>
            <pc:sldMk cId="1193706311" sldId="370"/>
            <ac:spMk id="7" creationId="{99545827-3704-1B48-9FBF-4141E294D2C0}"/>
          </ac:spMkLst>
        </pc:spChg>
      </pc:sldChg>
    </pc:docChg>
  </pc:docChgLst>
  <pc:docChgLst>
    <pc:chgData name="Katherine Cash" userId="S::katherine.cash_smc.global#ext#@stefanusalliansen.onmicrosoft.com::c8443033-ba39-4d66-bc55-3451e72e1980" providerId="AD" clId="Web-{E0011FA2-C725-6657-3E28-A1E3ACE0467C}"/>
    <pc:docChg chg="modSld">
      <pc:chgData name="Katherine Cash" userId="S::katherine.cash_smc.global#ext#@stefanusalliansen.onmicrosoft.com::c8443033-ba39-4d66-bc55-3451e72e1980" providerId="AD" clId="Web-{E0011FA2-C725-6657-3E28-A1E3ACE0467C}" dt="2022-03-08T09:02:59.373" v="17" actId="20577"/>
      <pc:docMkLst>
        <pc:docMk/>
      </pc:docMkLst>
      <pc:sldChg chg="modSp">
        <pc:chgData name="Katherine Cash" userId="S::katherine.cash_smc.global#ext#@stefanusalliansen.onmicrosoft.com::c8443033-ba39-4d66-bc55-3451e72e1980" providerId="AD" clId="Web-{E0011FA2-C725-6657-3E28-A1E3ACE0467C}" dt="2022-03-08T09:00:39.462" v="2" actId="20577"/>
        <pc:sldMkLst>
          <pc:docMk/>
          <pc:sldMk cId="523184214" sldId="353"/>
        </pc:sldMkLst>
        <pc:spChg chg="mod">
          <ac:chgData name="Katherine Cash" userId="S::katherine.cash_smc.global#ext#@stefanusalliansen.onmicrosoft.com::c8443033-ba39-4d66-bc55-3451e72e1980" providerId="AD" clId="Web-{E0011FA2-C725-6657-3E28-A1E3ACE0467C}" dt="2022-03-08T09:00:39.462" v="2" actId="20577"/>
          <ac:spMkLst>
            <pc:docMk/>
            <pc:sldMk cId="523184214" sldId="353"/>
            <ac:spMk id="7" creationId="{99545827-3704-1B48-9FBF-4141E294D2C0}"/>
          </ac:spMkLst>
        </pc:spChg>
      </pc:sldChg>
      <pc:sldChg chg="modSp">
        <pc:chgData name="Katherine Cash" userId="S::katherine.cash_smc.global#ext#@stefanusalliansen.onmicrosoft.com::c8443033-ba39-4d66-bc55-3451e72e1980" providerId="AD" clId="Web-{E0011FA2-C725-6657-3E28-A1E3ACE0467C}" dt="2022-03-08T09:00:48.619" v="5" actId="20577"/>
        <pc:sldMkLst>
          <pc:docMk/>
          <pc:sldMk cId="1193706311" sldId="370"/>
        </pc:sldMkLst>
        <pc:spChg chg="mod">
          <ac:chgData name="Katherine Cash" userId="S::katherine.cash_smc.global#ext#@stefanusalliansen.onmicrosoft.com::c8443033-ba39-4d66-bc55-3451e72e1980" providerId="AD" clId="Web-{E0011FA2-C725-6657-3E28-A1E3ACE0467C}" dt="2022-03-08T09:00:48.619" v="5" actId="20577"/>
          <ac:spMkLst>
            <pc:docMk/>
            <pc:sldMk cId="1193706311" sldId="370"/>
            <ac:spMk id="7" creationId="{99545827-3704-1B48-9FBF-4141E294D2C0}"/>
          </ac:spMkLst>
        </pc:spChg>
      </pc:sldChg>
      <pc:sldChg chg="modSp">
        <pc:chgData name="Katherine Cash" userId="S::katherine.cash_smc.global#ext#@stefanusalliansen.onmicrosoft.com::c8443033-ba39-4d66-bc55-3451e72e1980" providerId="AD" clId="Web-{E0011FA2-C725-6657-3E28-A1E3ACE0467C}" dt="2022-03-08T09:01:09.651" v="7" actId="20577"/>
        <pc:sldMkLst>
          <pc:docMk/>
          <pc:sldMk cId="1723071046" sldId="371"/>
        </pc:sldMkLst>
        <pc:spChg chg="mod">
          <ac:chgData name="Katherine Cash" userId="S::katherine.cash_smc.global#ext#@stefanusalliansen.onmicrosoft.com::c8443033-ba39-4d66-bc55-3451e72e1980" providerId="AD" clId="Web-{E0011FA2-C725-6657-3E28-A1E3ACE0467C}" dt="2022-03-08T09:01:09.651" v="7" actId="20577"/>
          <ac:spMkLst>
            <pc:docMk/>
            <pc:sldMk cId="1723071046" sldId="371"/>
            <ac:spMk id="7" creationId="{99545827-3704-1B48-9FBF-4141E294D2C0}"/>
          </ac:spMkLst>
        </pc:spChg>
      </pc:sldChg>
      <pc:sldChg chg="modSp">
        <pc:chgData name="Katherine Cash" userId="S::katherine.cash_smc.global#ext#@stefanusalliansen.onmicrosoft.com::c8443033-ba39-4d66-bc55-3451e72e1980" providerId="AD" clId="Web-{E0011FA2-C725-6657-3E28-A1E3ACE0467C}" dt="2022-03-08T09:01:40.245" v="10" actId="20577"/>
        <pc:sldMkLst>
          <pc:docMk/>
          <pc:sldMk cId="188278840" sldId="372"/>
        </pc:sldMkLst>
        <pc:spChg chg="mod">
          <ac:chgData name="Katherine Cash" userId="S::katherine.cash_smc.global#ext#@stefanusalliansen.onmicrosoft.com::c8443033-ba39-4d66-bc55-3451e72e1980" providerId="AD" clId="Web-{E0011FA2-C725-6657-3E28-A1E3ACE0467C}" dt="2022-03-08T09:01:40.245" v="10" actId="20577"/>
          <ac:spMkLst>
            <pc:docMk/>
            <pc:sldMk cId="188278840" sldId="372"/>
            <ac:spMk id="7" creationId="{99545827-3704-1B48-9FBF-4141E294D2C0}"/>
          </ac:spMkLst>
        </pc:spChg>
      </pc:sldChg>
      <pc:sldChg chg="modSp">
        <pc:chgData name="Katherine Cash" userId="S::katherine.cash_smc.global#ext#@stefanusalliansen.onmicrosoft.com::c8443033-ba39-4d66-bc55-3451e72e1980" providerId="AD" clId="Web-{E0011FA2-C725-6657-3E28-A1E3ACE0467C}" dt="2022-03-08T09:02:42.716" v="15" actId="1076"/>
        <pc:sldMkLst>
          <pc:docMk/>
          <pc:sldMk cId="581836706" sldId="381"/>
        </pc:sldMkLst>
        <pc:spChg chg="mod">
          <ac:chgData name="Katherine Cash" userId="S::katherine.cash_smc.global#ext#@stefanusalliansen.onmicrosoft.com::c8443033-ba39-4d66-bc55-3451e72e1980" providerId="AD" clId="Web-{E0011FA2-C725-6657-3E28-A1E3ACE0467C}" dt="2022-03-08T09:02:20.481" v="13" actId="20577"/>
          <ac:spMkLst>
            <pc:docMk/>
            <pc:sldMk cId="581836706" sldId="381"/>
            <ac:spMk id="6" creationId="{9459C078-1139-40D5-BA9E-8196C542545A}"/>
          </ac:spMkLst>
        </pc:spChg>
        <pc:picChg chg="mod">
          <ac:chgData name="Katherine Cash" userId="S::katherine.cash_smc.global#ext#@stefanusalliansen.onmicrosoft.com::c8443033-ba39-4d66-bc55-3451e72e1980" providerId="AD" clId="Web-{E0011FA2-C725-6657-3E28-A1E3ACE0467C}" dt="2022-03-08T09:02:42.716" v="15" actId="1076"/>
          <ac:picMkLst>
            <pc:docMk/>
            <pc:sldMk cId="581836706" sldId="381"/>
            <ac:picMk id="4" creationId="{DAD8A9A0-126C-40DA-ACE4-8788A7B5CC76}"/>
          </ac:picMkLst>
        </pc:picChg>
      </pc:sldChg>
      <pc:sldChg chg="modSp">
        <pc:chgData name="Katherine Cash" userId="S::katherine.cash_smc.global#ext#@stefanusalliansen.onmicrosoft.com::c8443033-ba39-4d66-bc55-3451e72e1980" providerId="AD" clId="Web-{E0011FA2-C725-6657-3E28-A1E3ACE0467C}" dt="2022-03-08T09:02:59.373" v="17" actId="20577"/>
        <pc:sldMkLst>
          <pc:docMk/>
          <pc:sldMk cId="2769005738" sldId="387"/>
        </pc:sldMkLst>
        <pc:spChg chg="mod">
          <ac:chgData name="Katherine Cash" userId="S::katherine.cash_smc.global#ext#@stefanusalliansen.onmicrosoft.com::c8443033-ba39-4d66-bc55-3451e72e1980" providerId="AD" clId="Web-{E0011FA2-C725-6657-3E28-A1E3ACE0467C}" dt="2022-03-08T09:02:59.373" v="17" actId="20577"/>
          <ac:spMkLst>
            <pc:docMk/>
            <pc:sldMk cId="2769005738" sldId="387"/>
            <ac:spMk id="9" creationId="{DD07C1E5-2287-402E-988C-804D6EE0D349}"/>
          </ac:spMkLst>
        </pc:spChg>
      </pc:sldChg>
    </pc:docChg>
  </pc:docChgLst>
  <pc:docChgLst>
    <pc:chgData name="Katherine Cash" userId="S::katherine.cash_smc.global#ext#@stefanusalliansen.onmicrosoft.com::c8443033-ba39-4d66-bc55-3451e72e1980" providerId="AD" clId="Web-{EFDC137A-546C-4A9A-DC16-AEE665FB9D5A}"/>
    <pc:docChg chg="modSld">
      <pc:chgData name="Katherine Cash" userId="S::katherine.cash_smc.global#ext#@stefanusalliansen.onmicrosoft.com::c8443033-ba39-4d66-bc55-3451e72e1980" providerId="AD" clId="Web-{EFDC137A-546C-4A9A-DC16-AEE665FB9D5A}" dt="2022-03-04T14:11:33.743" v="2"/>
      <pc:docMkLst>
        <pc:docMk/>
      </pc:docMkLst>
      <pc:sldChg chg="modSp">
        <pc:chgData name="Katherine Cash" userId="S::katherine.cash_smc.global#ext#@stefanusalliansen.onmicrosoft.com::c8443033-ba39-4d66-bc55-3451e72e1980" providerId="AD" clId="Web-{EFDC137A-546C-4A9A-DC16-AEE665FB9D5A}" dt="2022-03-04T14:11:33.743" v="2"/>
        <pc:sldMkLst>
          <pc:docMk/>
          <pc:sldMk cId="4187154971" sldId="379"/>
        </pc:sldMkLst>
        <pc:spChg chg="mod">
          <ac:chgData name="Katherine Cash" userId="S::katherine.cash_smc.global#ext#@stefanusalliansen.onmicrosoft.com::c8443033-ba39-4d66-bc55-3451e72e1980" providerId="AD" clId="Web-{EFDC137A-546C-4A9A-DC16-AEE665FB9D5A}" dt="2022-03-04T14:11:25.524" v="1" actId="20577"/>
          <ac:spMkLst>
            <pc:docMk/>
            <pc:sldMk cId="4187154971" sldId="379"/>
            <ac:spMk id="6" creationId="{3D8D1DEC-69DA-420E-9D76-571E9048F187}"/>
          </ac:spMkLst>
        </pc:spChg>
        <pc:spChg chg="mod">
          <ac:chgData name="Katherine Cash" userId="S::katherine.cash_smc.global#ext#@stefanusalliansen.onmicrosoft.com::c8443033-ba39-4d66-bc55-3451e72e1980" providerId="AD" clId="Web-{EFDC137A-546C-4A9A-DC16-AEE665FB9D5A}" dt="2022-03-04T14:11:33.743" v="2"/>
          <ac:spMkLst>
            <pc:docMk/>
            <pc:sldMk cId="4187154971" sldId="379"/>
            <ac:spMk id="7" creationId="{773F1F6D-E07B-4B1D-859C-0F21646BBC9A}"/>
          </ac:spMkLst>
        </pc:spChg>
      </pc:sldChg>
    </pc:docChg>
  </pc:docChgLst>
  <pc:docChgLst>
    <pc:chgData name="Tabitha Schrøder-Knudsen" userId="9eeb46a2-10f2-4008-81d7-31015b94d0a1" providerId="ADAL" clId="{EC772880-FC30-487A-AB27-64F0F70A7917}"/>
    <pc:docChg chg="modSld">
      <pc:chgData name="Tabitha Schrøder-Knudsen" userId="9eeb46a2-10f2-4008-81d7-31015b94d0a1" providerId="ADAL" clId="{EC772880-FC30-487A-AB27-64F0F70A7917}" dt="2022-03-09T14:32:31.302" v="5" actId="12"/>
      <pc:docMkLst>
        <pc:docMk/>
      </pc:docMkLst>
      <pc:sldChg chg="modNotesTx">
        <pc:chgData name="Tabitha Schrøder-Knudsen" userId="9eeb46a2-10f2-4008-81d7-31015b94d0a1" providerId="ADAL" clId="{EC772880-FC30-487A-AB27-64F0F70A7917}" dt="2022-03-09T14:31:59.917" v="1" actId="12"/>
        <pc:sldMkLst>
          <pc:docMk/>
          <pc:sldMk cId="523184214" sldId="353"/>
        </pc:sldMkLst>
      </pc:sldChg>
      <pc:sldChg chg="modNotesTx">
        <pc:chgData name="Tabitha Schrøder-Knudsen" userId="9eeb46a2-10f2-4008-81d7-31015b94d0a1" providerId="ADAL" clId="{EC772880-FC30-487A-AB27-64F0F70A7917}" dt="2022-03-09T14:32:08.444" v="3" actId="12"/>
        <pc:sldMkLst>
          <pc:docMk/>
          <pc:sldMk cId="1723071046" sldId="371"/>
        </pc:sldMkLst>
      </pc:sldChg>
      <pc:sldChg chg="modNotesTx">
        <pc:chgData name="Tabitha Schrøder-Knudsen" userId="9eeb46a2-10f2-4008-81d7-31015b94d0a1" providerId="ADAL" clId="{EC772880-FC30-487A-AB27-64F0F70A7917}" dt="2022-03-09T14:32:31.302" v="5" actId="12"/>
        <pc:sldMkLst>
          <pc:docMk/>
          <pc:sldMk cId="2100755952" sldId="385"/>
        </pc:sldMkLst>
      </pc:sldChg>
    </pc:docChg>
  </pc:docChgLst>
  <pc:docChgLst>
    <pc:chgData name="Katherine Cash" userId="f7797b46-2b2d-4b8f-b225-8c373fe2af75" providerId="ADAL" clId="{3738393D-F8B6-4EB1-93B4-839351136D49}"/>
    <pc:docChg chg="modSld">
      <pc:chgData name="Katherine Cash" userId="f7797b46-2b2d-4b8f-b225-8c373fe2af75" providerId="ADAL" clId="{3738393D-F8B6-4EB1-93B4-839351136D49}" dt="2022-02-14T14:10:50.939" v="243" actId="1037"/>
      <pc:docMkLst>
        <pc:docMk/>
      </pc:docMkLst>
      <pc:sldChg chg="modSp mod">
        <pc:chgData name="Katherine Cash" userId="f7797b46-2b2d-4b8f-b225-8c373fe2af75" providerId="ADAL" clId="{3738393D-F8B6-4EB1-93B4-839351136D49}" dt="2022-02-14T13:48:45.650" v="9" actId="255"/>
        <pc:sldMkLst>
          <pc:docMk/>
          <pc:sldMk cId="2800922083" sldId="256"/>
        </pc:sldMkLst>
        <pc:spChg chg="mod">
          <ac:chgData name="Katherine Cash" userId="f7797b46-2b2d-4b8f-b225-8c373fe2af75" providerId="ADAL" clId="{3738393D-F8B6-4EB1-93B4-839351136D49}" dt="2022-02-14T13:48:45.650" v="9" actId="255"/>
          <ac:spMkLst>
            <pc:docMk/>
            <pc:sldMk cId="2800922083" sldId="256"/>
            <ac:spMk id="19" creationId="{7246315C-6EBB-9A47-B2AE-6E968AC7ED5A}"/>
          </ac:spMkLst>
        </pc:spChg>
      </pc:sldChg>
      <pc:sldChg chg="modSp mod">
        <pc:chgData name="Katherine Cash" userId="f7797b46-2b2d-4b8f-b225-8c373fe2af75" providerId="ADAL" clId="{3738393D-F8B6-4EB1-93B4-839351136D49}" dt="2022-02-14T14:10:05.678" v="189" actId="20577"/>
        <pc:sldMkLst>
          <pc:docMk/>
          <pc:sldMk cId="523184214" sldId="353"/>
        </pc:sldMkLst>
        <pc:spChg chg="mod">
          <ac:chgData name="Katherine Cash" userId="f7797b46-2b2d-4b8f-b225-8c373fe2af75" providerId="ADAL" clId="{3738393D-F8B6-4EB1-93B4-839351136D49}" dt="2022-02-14T14:10:05.678" v="189" actId="20577"/>
          <ac:spMkLst>
            <pc:docMk/>
            <pc:sldMk cId="523184214" sldId="353"/>
            <ac:spMk id="7" creationId="{99545827-3704-1B48-9FBF-4141E294D2C0}"/>
          </ac:spMkLst>
        </pc:spChg>
      </pc:sldChg>
      <pc:sldChg chg="modSp mod">
        <pc:chgData name="Katherine Cash" userId="f7797b46-2b2d-4b8f-b225-8c373fe2af75" providerId="ADAL" clId="{3738393D-F8B6-4EB1-93B4-839351136D49}" dt="2022-02-14T14:01:39.519" v="106" actId="1076"/>
        <pc:sldMkLst>
          <pc:docMk/>
          <pc:sldMk cId="1193706311" sldId="370"/>
        </pc:sldMkLst>
        <pc:spChg chg="mod">
          <ac:chgData name="Katherine Cash" userId="f7797b46-2b2d-4b8f-b225-8c373fe2af75" providerId="ADAL" clId="{3738393D-F8B6-4EB1-93B4-839351136D49}" dt="2022-02-14T14:01:39.519" v="106" actId="1076"/>
          <ac:spMkLst>
            <pc:docMk/>
            <pc:sldMk cId="1193706311" sldId="370"/>
            <ac:spMk id="7" creationId="{99545827-3704-1B48-9FBF-4141E294D2C0}"/>
          </ac:spMkLst>
        </pc:spChg>
      </pc:sldChg>
      <pc:sldChg chg="modSp mod">
        <pc:chgData name="Katherine Cash" userId="f7797b46-2b2d-4b8f-b225-8c373fe2af75" providerId="ADAL" clId="{3738393D-F8B6-4EB1-93B4-839351136D49}" dt="2022-02-14T14:03:05.016" v="163" actId="1076"/>
        <pc:sldMkLst>
          <pc:docMk/>
          <pc:sldMk cId="1723071046" sldId="371"/>
        </pc:sldMkLst>
        <pc:spChg chg="mod">
          <ac:chgData name="Katherine Cash" userId="f7797b46-2b2d-4b8f-b225-8c373fe2af75" providerId="ADAL" clId="{3738393D-F8B6-4EB1-93B4-839351136D49}" dt="2022-02-14T14:03:05.016" v="163" actId="1076"/>
          <ac:spMkLst>
            <pc:docMk/>
            <pc:sldMk cId="1723071046" sldId="371"/>
            <ac:spMk id="7" creationId="{99545827-3704-1B48-9FBF-4141E294D2C0}"/>
          </ac:spMkLst>
        </pc:spChg>
      </pc:sldChg>
      <pc:sldChg chg="modSp mod">
        <pc:chgData name="Katherine Cash" userId="f7797b46-2b2d-4b8f-b225-8c373fe2af75" providerId="ADAL" clId="{3738393D-F8B6-4EB1-93B4-839351136D49}" dt="2022-02-14T14:03:24.078" v="180" actId="1076"/>
        <pc:sldMkLst>
          <pc:docMk/>
          <pc:sldMk cId="188278840" sldId="372"/>
        </pc:sldMkLst>
        <pc:spChg chg="mod">
          <ac:chgData name="Katherine Cash" userId="f7797b46-2b2d-4b8f-b225-8c373fe2af75" providerId="ADAL" clId="{3738393D-F8B6-4EB1-93B4-839351136D49}" dt="2022-02-14T14:03:24.078" v="180" actId="1076"/>
          <ac:spMkLst>
            <pc:docMk/>
            <pc:sldMk cId="188278840" sldId="372"/>
            <ac:spMk id="7" creationId="{99545827-3704-1B48-9FBF-4141E294D2C0}"/>
          </ac:spMkLst>
        </pc:spChg>
      </pc:sldChg>
      <pc:sldChg chg="modSp mod">
        <pc:chgData name="Katherine Cash" userId="f7797b46-2b2d-4b8f-b225-8c373fe2af75" providerId="ADAL" clId="{3738393D-F8B6-4EB1-93B4-839351136D49}" dt="2022-02-14T14:09:39.305" v="181" actId="20577"/>
        <pc:sldMkLst>
          <pc:docMk/>
          <pc:sldMk cId="1669646669" sldId="373"/>
        </pc:sldMkLst>
        <pc:spChg chg="mod">
          <ac:chgData name="Katherine Cash" userId="f7797b46-2b2d-4b8f-b225-8c373fe2af75" providerId="ADAL" clId="{3738393D-F8B6-4EB1-93B4-839351136D49}" dt="2022-02-14T14:09:39.305" v="181" actId="20577"/>
          <ac:spMkLst>
            <pc:docMk/>
            <pc:sldMk cId="1669646669" sldId="373"/>
            <ac:spMk id="6" creationId="{586552A5-80D1-5E49-BF59-CA8F281A9CAA}"/>
          </ac:spMkLst>
        </pc:spChg>
      </pc:sldChg>
      <pc:sldChg chg="modSp">
        <pc:chgData name="Katherine Cash" userId="f7797b46-2b2d-4b8f-b225-8c373fe2af75" providerId="ADAL" clId="{3738393D-F8B6-4EB1-93B4-839351136D49}" dt="2022-02-14T14:10:50.939" v="243" actId="1037"/>
        <pc:sldMkLst>
          <pc:docMk/>
          <pc:sldMk cId="3046822505" sldId="384"/>
        </pc:sldMkLst>
        <pc:picChg chg="mod">
          <ac:chgData name="Katherine Cash" userId="f7797b46-2b2d-4b8f-b225-8c373fe2af75" providerId="ADAL" clId="{3738393D-F8B6-4EB1-93B4-839351136D49}" dt="2022-02-14T14:10:50.939" v="243" actId="1037"/>
          <ac:picMkLst>
            <pc:docMk/>
            <pc:sldMk cId="3046822505" sldId="384"/>
            <ac:picMk id="4" creationId="{6FC2640C-A029-4761-8C4E-DC4952BC4154}"/>
          </ac:picMkLst>
        </pc:picChg>
      </pc:sldChg>
      <pc:sldChg chg="modSp mod">
        <pc:chgData name="Katherine Cash" userId="f7797b46-2b2d-4b8f-b225-8c373fe2af75" providerId="ADAL" clId="{3738393D-F8B6-4EB1-93B4-839351136D49}" dt="2022-02-14T13:54:53.664" v="12" actId="1076"/>
        <pc:sldMkLst>
          <pc:docMk/>
          <pc:sldMk cId="917326179" sldId="397"/>
        </pc:sldMkLst>
        <pc:spChg chg="mod">
          <ac:chgData name="Katherine Cash" userId="f7797b46-2b2d-4b8f-b225-8c373fe2af75" providerId="ADAL" clId="{3738393D-F8B6-4EB1-93B4-839351136D49}" dt="2022-02-14T13:54:53.664" v="12" actId="1076"/>
          <ac:spMkLst>
            <pc:docMk/>
            <pc:sldMk cId="917326179" sldId="397"/>
            <ac:spMk id="5" creationId="{20EE2234-945D-5C45-87D9-34D9F7757986}"/>
          </ac:spMkLst>
        </pc:spChg>
      </pc:sldChg>
    </pc:docChg>
  </pc:docChgLst>
  <pc:docChgLst>
    <pc:chgData name="Katherine Cash" userId="S::katherine.cash_smc.global#ext#@stefanusalliansen.onmicrosoft.com::c8443033-ba39-4d66-bc55-3451e72e1980" providerId="AD" clId="Web-{368DE7AF-0AB8-81D4-5D78-A5E457F1DC56}"/>
    <pc:docChg chg="modSld">
      <pc:chgData name="Katherine Cash" userId="S::katherine.cash_smc.global#ext#@stefanusalliansen.onmicrosoft.com::c8443033-ba39-4d66-bc55-3451e72e1980" providerId="AD" clId="Web-{368DE7AF-0AB8-81D4-5D78-A5E457F1DC56}" dt="2022-03-07T14:38:40.643" v="2" actId="688"/>
      <pc:docMkLst>
        <pc:docMk/>
      </pc:docMkLst>
      <pc:sldChg chg="addSp modSp">
        <pc:chgData name="Katherine Cash" userId="S::katherine.cash_smc.global#ext#@stefanusalliansen.onmicrosoft.com::c8443033-ba39-4d66-bc55-3451e72e1980" providerId="AD" clId="Web-{368DE7AF-0AB8-81D4-5D78-A5E457F1DC56}" dt="2022-03-07T14:38:40.643" v="2" actId="688"/>
        <pc:sldMkLst>
          <pc:docMk/>
          <pc:sldMk cId="420723366" sldId="378"/>
        </pc:sldMkLst>
        <pc:picChg chg="add mod">
          <ac:chgData name="Katherine Cash" userId="S::katherine.cash_smc.global#ext#@stefanusalliansen.onmicrosoft.com::c8443033-ba39-4d66-bc55-3451e72e1980" providerId="AD" clId="Web-{368DE7AF-0AB8-81D4-5D78-A5E457F1DC56}" dt="2022-03-07T14:38:40.643" v="2" actId="688"/>
          <ac:picMkLst>
            <pc:docMk/>
            <pc:sldMk cId="420723366" sldId="378"/>
            <ac:picMk id="13" creationId="{2722D0F8-E20F-4774-AEAB-17015C6FBEDF}"/>
          </ac:picMkLst>
        </pc:picChg>
      </pc:sldChg>
    </pc:docChg>
  </pc:docChgLst>
  <pc:docChgLst>
    <pc:chgData name="Katherine Cash" userId="S::katherine.cash_smc.global#ext#@stefanusalliansen.onmicrosoft.com::c8443033-ba39-4d66-bc55-3451e72e1980" providerId="AD" clId="Web-{12DEB424-274C-8CED-773F-043469DDEF72}"/>
    <pc:docChg chg="modSld">
      <pc:chgData name="Katherine Cash" userId="S::katherine.cash_smc.global#ext#@stefanusalliansen.onmicrosoft.com::c8443033-ba39-4d66-bc55-3451e72e1980" providerId="AD" clId="Web-{12DEB424-274C-8CED-773F-043469DDEF72}" dt="2022-03-08T08:51:21.868" v="1" actId="14100"/>
      <pc:docMkLst>
        <pc:docMk/>
      </pc:docMkLst>
      <pc:sldChg chg="modSp">
        <pc:chgData name="Katherine Cash" userId="S::katherine.cash_smc.global#ext#@stefanusalliansen.onmicrosoft.com::c8443033-ba39-4d66-bc55-3451e72e1980" providerId="AD" clId="Web-{12DEB424-274C-8CED-773F-043469DDEF72}" dt="2022-03-08T08:51:21.868" v="1" actId="14100"/>
        <pc:sldMkLst>
          <pc:docMk/>
          <pc:sldMk cId="523184214" sldId="353"/>
        </pc:sldMkLst>
        <pc:spChg chg="mod">
          <ac:chgData name="Katherine Cash" userId="S::katherine.cash_smc.global#ext#@stefanusalliansen.onmicrosoft.com::c8443033-ba39-4d66-bc55-3451e72e1980" providerId="AD" clId="Web-{12DEB424-274C-8CED-773F-043469DDEF72}" dt="2022-03-08T08:51:21.868" v="1" actId="14100"/>
          <ac:spMkLst>
            <pc:docMk/>
            <pc:sldMk cId="523184214" sldId="353"/>
            <ac:spMk id="7" creationId="{99545827-3704-1B48-9FBF-4141E294D2C0}"/>
          </ac:spMkLst>
        </pc:spChg>
      </pc:sldChg>
    </pc:docChg>
  </pc:docChgLst>
  <pc:docChgLst>
    <pc:chgData name="Katherine Cash" userId="S::katherine.cash_smc.global#ext#@stefanusalliansen.onmicrosoft.com::c8443033-ba39-4d66-bc55-3451e72e1980" providerId="AD" clId="Web-{A6291058-D67D-AE79-8007-52EEC765C412}"/>
    <pc:docChg chg="modSld">
      <pc:chgData name="Katherine Cash" userId="S::katherine.cash_smc.global#ext#@stefanusalliansen.onmicrosoft.com::c8443033-ba39-4d66-bc55-3451e72e1980" providerId="AD" clId="Web-{A6291058-D67D-AE79-8007-52EEC765C412}" dt="2022-03-07T14:59:02.356" v="52" actId="20577"/>
      <pc:docMkLst>
        <pc:docMk/>
      </pc:docMkLst>
      <pc:sldChg chg="modSp">
        <pc:chgData name="Katherine Cash" userId="S::katherine.cash_smc.global#ext#@stefanusalliansen.onmicrosoft.com::c8443033-ba39-4d66-bc55-3451e72e1980" providerId="AD" clId="Web-{A6291058-D67D-AE79-8007-52EEC765C412}" dt="2022-03-07T14:52:28.974" v="15" actId="20577"/>
        <pc:sldMkLst>
          <pc:docMk/>
          <pc:sldMk cId="523184214" sldId="353"/>
        </pc:sldMkLst>
        <pc:spChg chg="mod">
          <ac:chgData name="Katherine Cash" userId="S::katherine.cash_smc.global#ext#@stefanusalliansen.onmicrosoft.com::c8443033-ba39-4d66-bc55-3451e72e1980" providerId="AD" clId="Web-{A6291058-D67D-AE79-8007-52EEC765C412}" dt="2022-03-07T14:52:28.974" v="15" actId="20577"/>
          <ac:spMkLst>
            <pc:docMk/>
            <pc:sldMk cId="523184214" sldId="353"/>
            <ac:spMk id="7" creationId="{99545827-3704-1B48-9FBF-4141E294D2C0}"/>
          </ac:spMkLst>
        </pc:spChg>
      </pc:sldChg>
      <pc:sldChg chg="modSp">
        <pc:chgData name="Katherine Cash" userId="S::katherine.cash_smc.global#ext#@stefanusalliansen.onmicrosoft.com::c8443033-ba39-4d66-bc55-3451e72e1980" providerId="AD" clId="Web-{A6291058-D67D-AE79-8007-52EEC765C412}" dt="2022-03-07T14:52:37.286" v="17" actId="20577"/>
        <pc:sldMkLst>
          <pc:docMk/>
          <pc:sldMk cId="1193706311" sldId="370"/>
        </pc:sldMkLst>
        <pc:spChg chg="mod">
          <ac:chgData name="Katherine Cash" userId="S::katherine.cash_smc.global#ext#@stefanusalliansen.onmicrosoft.com::c8443033-ba39-4d66-bc55-3451e72e1980" providerId="AD" clId="Web-{A6291058-D67D-AE79-8007-52EEC765C412}" dt="2022-03-07T14:52:37.286" v="17" actId="20577"/>
          <ac:spMkLst>
            <pc:docMk/>
            <pc:sldMk cId="1193706311" sldId="370"/>
            <ac:spMk id="7" creationId="{99545827-3704-1B48-9FBF-4141E294D2C0}"/>
          </ac:spMkLst>
        </pc:spChg>
      </pc:sldChg>
      <pc:sldChg chg="modSp">
        <pc:chgData name="Katherine Cash" userId="S::katherine.cash_smc.global#ext#@stefanusalliansen.onmicrosoft.com::c8443033-ba39-4d66-bc55-3451e72e1980" providerId="AD" clId="Web-{A6291058-D67D-AE79-8007-52EEC765C412}" dt="2022-03-07T14:52:55.068" v="19" actId="20577"/>
        <pc:sldMkLst>
          <pc:docMk/>
          <pc:sldMk cId="1723071046" sldId="371"/>
        </pc:sldMkLst>
        <pc:spChg chg="mod">
          <ac:chgData name="Katherine Cash" userId="S::katherine.cash_smc.global#ext#@stefanusalliansen.onmicrosoft.com::c8443033-ba39-4d66-bc55-3451e72e1980" providerId="AD" clId="Web-{A6291058-D67D-AE79-8007-52EEC765C412}" dt="2022-03-07T14:52:55.068" v="19" actId="20577"/>
          <ac:spMkLst>
            <pc:docMk/>
            <pc:sldMk cId="1723071046" sldId="371"/>
            <ac:spMk id="7" creationId="{99545827-3704-1B48-9FBF-4141E294D2C0}"/>
          </ac:spMkLst>
        </pc:spChg>
      </pc:sldChg>
      <pc:sldChg chg="modSp">
        <pc:chgData name="Katherine Cash" userId="S::katherine.cash_smc.global#ext#@stefanusalliansen.onmicrosoft.com::c8443033-ba39-4d66-bc55-3451e72e1980" providerId="AD" clId="Web-{A6291058-D67D-AE79-8007-52EEC765C412}" dt="2022-03-07T14:53:42.319" v="25" actId="20577"/>
        <pc:sldMkLst>
          <pc:docMk/>
          <pc:sldMk cId="188278840" sldId="372"/>
        </pc:sldMkLst>
        <pc:spChg chg="mod">
          <ac:chgData name="Katherine Cash" userId="S::katherine.cash_smc.global#ext#@stefanusalliansen.onmicrosoft.com::c8443033-ba39-4d66-bc55-3451e72e1980" providerId="AD" clId="Web-{A6291058-D67D-AE79-8007-52EEC765C412}" dt="2022-03-07T14:53:42.319" v="25" actId="20577"/>
          <ac:spMkLst>
            <pc:docMk/>
            <pc:sldMk cId="188278840" sldId="372"/>
            <ac:spMk id="7" creationId="{99545827-3704-1B48-9FBF-4141E294D2C0}"/>
          </ac:spMkLst>
        </pc:spChg>
      </pc:sldChg>
      <pc:sldChg chg="modSp">
        <pc:chgData name="Katherine Cash" userId="S::katherine.cash_smc.global#ext#@stefanusalliansen.onmicrosoft.com::c8443033-ba39-4d66-bc55-3451e72e1980" providerId="AD" clId="Web-{A6291058-D67D-AE79-8007-52EEC765C412}" dt="2022-03-07T14:52:21.270" v="13" actId="20577"/>
        <pc:sldMkLst>
          <pc:docMk/>
          <pc:sldMk cId="1669646669" sldId="373"/>
        </pc:sldMkLst>
        <pc:spChg chg="mod">
          <ac:chgData name="Katherine Cash" userId="S::katherine.cash_smc.global#ext#@stefanusalliansen.onmicrosoft.com::c8443033-ba39-4d66-bc55-3451e72e1980" providerId="AD" clId="Web-{A6291058-D67D-AE79-8007-52EEC765C412}" dt="2022-03-07T14:52:21.270" v="13" actId="20577"/>
          <ac:spMkLst>
            <pc:docMk/>
            <pc:sldMk cId="1669646669" sldId="373"/>
            <ac:spMk id="6" creationId="{586552A5-80D1-5E49-BF59-CA8F281A9CAA}"/>
          </ac:spMkLst>
        </pc:spChg>
      </pc:sldChg>
      <pc:sldChg chg="modSp">
        <pc:chgData name="Katherine Cash" userId="S::katherine.cash_smc.global#ext#@stefanusalliansen.onmicrosoft.com::c8443033-ba39-4d66-bc55-3451e72e1980" providerId="AD" clId="Web-{A6291058-D67D-AE79-8007-52EEC765C412}" dt="2022-03-07T14:54:32.742" v="30" actId="1076"/>
        <pc:sldMkLst>
          <pc:docMk/>
          <pc:sldMk cId="2264081852" sldId="375"/>
        </pc:sldMkLst>
        <pc:spChg chg="mod">
          <ac:chgData name="Katherine Cash" userId="S::katherine.cash_smc.global#ext#@stefanusalliansen.onmicrosoft.com::c8443033-ba39-4d66-bc55-3451e72e1980" providerId="AD" clId="Web-{A6291058-D67D-AE79-8007-52EEC765C412}" dt="2022-03-07T14:54:32.742" v="30" actId="1076"/>
          <ac:spMkLst>
            <pc:docMk/>
            <pc:sldMk cId="2264081852" sldId="375"/>
            <ac:spMk id="23" creationId="{87B47D42-7448-4F50-ADE9-2384FE10BB43}"/>
          </ac:spMkLst>
        </pc:spChg>
      </pc:sldChg>
      <pc:sldChg chg="modSp">
        <pc:chgData name="Katherine Cash" userId="S::katherine.cash_smc.global#ext#@stefanusalliansen.onmicrosoft.com::c8443033-ba39-4d66-bc55-3451e72e1980" providerId="AD" clId="Web-{A6291058-D67D-AE79-8007-52EEC765C412}" dt="2022-03-07T14:55:01.164" v="34" actId="1076"/>
        <pc:sldMkLst>
          <pc:docMk/>
          <pc:sldMk cId="420723366" sldId="378"/>
        </pc:sldMkLst>
        <pc:spChg chg="mod">
          <ac:chgData name="Katherine Cash" userId="S::katherine.cash_smc.global#ext#@stefanusalliansen.onmicrosoft.com::c8443033-ba39-4d66-bc55-3451e72e1980" providerId="AD" clId="Web-{A6291058-D67D-AE79-8007-52EEC765C412}" dt="2022-03-07T14:55:01.164" v="34" actId="1076"/>
          <ac:spMkLst>
            <pc:docMk/>
            <pc:sldMk cId="420723366" sldId="378"/>
            <ac:spMk id="8" creationId="{6F8F2A58-995E-4F34-B9BB-60515D97D7E1}"/>
          </ac:spMkLst>
        </pc:spChg>
      </pc:sldChg>
      <pc:sldChg chg="addSp delSp modSp">
        <pc:chgData name="Katherine Cash" userId="S::katherine.cash_smc.global#ext#@stefanusalliansen.onmicrosoft.com::c8443033-ba39-4d66-bc55-3451e72e1980" providerId="AD" clId="Web-{A6291058-D67D-AE79-8007-52EEC765C412}" dt="2022-03-07T14:57:39.480" v="45"/>
        <pc:sldMkLst>
          <pc:docMk/>
          <pc:sldMk cId="581836706" sldId="381"/>
        </pc:sldMkLst>
        <pc:spChg chg="mod">
          <ac:chgData name="Katherine Cash" userId="S::katherine.cash_smc.global#ext#@stefanusalliansen.onmicrosoft.com::c8443033-ba39-4d66-bc55-3451e72e1980" providerId="AD" clId="Web-{A6291058-D67D-AE79-8007-52EEC765C412}" dt="2022-03-07T14:56:51.416" v="40" actId="20577"/>
          <ac:spMkLst>
            <pc:docMk/>
            <pc:sldMk cId="581836706" sldId="381"/>
            <ac:spMk id="6" creationId="{9459C078-1139-40D5-BA9E-8196C542545A}"/>
          </ac:spMkLst>
        </pc:spChg>
        <pc:picChg chg="del mod">
          <ac:chgData name="Katherine Cash" userId="S::katherine.cash_smc.global#ext#@stefanusalliansen.onmicrosoft.com::c8443033-ba39-4d66-bc55-3451e72e1980" providerId="AD" clId="Web-{A6291058-D67D-AE79-8007-52EEC765C412}" dt="2022-03-07T14:57:39.480" v="45"/>
          <ac:picMkLst>
            <pc:docMk/>
            <pc:sldMk cId="581836706" sldId="381"/>
            <ac:picMk id="3" creationId="{F3D67F34-906B-401B-A1CF-142FC93F544B}"/>
          </ac:picMkLst>
        </pc:picChg>
        <pc:picChg chg="add mod ord">
          <ac:chgData name="Katherine Cash" userId="S::katherine.cash_smc.global#ext#@stefanusalliansen.onmicrosoft.com::c8443033-ba39-4d66-bc55-3451e72e1980" providerId="AD" clId="Web-{A6291058-D67D-AE79-8007-52EEC765C412}" dt="2022-03-07T14:57:37.308" v="44"/>
          <ac:picMkLst>
            <pc:docMk/>
            <pc:sldMk cId="581836706" sldId="381"/>
            <ac:picMk id="4" creationId="{DAD8A9A0-126C-40DA-ACE4-8788A7B5CC76}"/>
          </ac:picMkLst>
        </pc:picChg>
      </pc:sldChg>
      <pc:sldChg chg="modSp">
        <pc:chgData name="Katherine Cash" userId="S::katherine.cash_smc.global#ext#@stefanusalliansen.onmicrosoft.com::c8443033-ba39-4d66-bc55-3451e72e1980" providerId="AD" clId="Web-{A6291058-D67D-AE79-8007-52EEC765C412}" dt="2022-03-07T14:58:13.840" v="48" actId="1076"/>
        <pc:sldMkLst>
          <pc:docMk/>
          <pc:sldMk cId="2963703164" sldId="383"/>
        </pc:sldMkLst>
        <pc:spChg chg="mod">
          <ac:chgData name="Katherine Cash" userId="S::katherine.cash_smc.global#ext#@stefanusalliansen.onmicrosoft.com::c8443033-ba39-4d66-bc55-3451e72e1980" providerId="AD" clId="Web-{A6291058-D67D-AE79-8007-52EEC765C412}" dt="2022-03-07T14:58:13.840" v="48" actId="1076"/>
          <ac:spMkLst>
            <pc:docMk/>
            <pc:sldMk cId="2963703164" sldId="383"/>
            <ac:spMk id="14" creationId="{70ACFB70-2B28-48F8-900E-5BED32E2734B}"/>
          </ac:spMkLst>
        </pc:spChg>
      </pc:sldChg>
      <pc:sldChg chg="modSp">
        <pc:chgData name="Katherine Cash" userId="S::katherine.cash_smc.global#ext#@stefanusalliansen.onmicrosoft.com::c8443033-ba39-4d66-bc55-3451e72e1980" providerId="AD" clId="Web-{A6291058-D67D-AE79-8007-52EEC765C412}" dt="2022-03-07T14:58:41.137" v="50" actId="1076"/>
        <pc:sldMkLst>
          <pc:docMk/>
          <pc:sldMk cId="2769005738" sldId="387"/>
        </pc:sldMkLst>
        <pc:spChg chg="mod">
          <ac:chgData name="Katherine Cash" userId="S::katherine.cash_smc.global#ext#@stefanusalliansen.onmicrosoft.com::c8443033-ba39-4d66-bc55-3451e72e1980" providerId="AD" clId="Web-{A6291058-D67D-AE79-8007-52EEC765C412}" dt="2022-03-07T14:58:41.137" v="50" actId="1076"/>
          <ac:spMkLst>
            <pc:docMk/>
            <pc:sldMk cId="2769005738" sldId="387"/>
            <ac:spMk id="9" creationId="{DD07C1E5-2287-402E-988C-804D6EE0D349}"/>
          </ac:spMkLst>
        </pc:spChg>
      </pc:sldChg>
      <pc:sldChg chg="modSp">
        <pc:chgData name="Katherine Cash" userId="S::katherine.cash_smc.global#ext#@stefanusalliansen.onmicrosoft.com::c8443033-ba39-4d66-bc55-3451e72e1980" providerId="AD" clId="Web-{A6291058-D67D-AE79-8007-52EEC765C412}" dt="2022-03-07T14:59:02.356" v="52" actId="20577"/>
        <pc:sldMkLst>
          <pc:docMk/>
          <pc:sldMk cId="917326179" sldId="397"/>
        </pc:sldMkLst>
        <pc:spChg chg="mod">
          <ac:chgData name="Katherine Cash" userId="S::katherine.cash_smc.global#ext#@stefanusalliansen.onmicrosoft.com::c8443033-ba39-4d66-bc55-3451e72e1980" providerId="AD" clId="Web-{A6291058-D67D-AE79-8007-52EEC765C412}" dt="2022-03-07T14:59:02.356" v="52" actId="20577"/>
          <ac:spMkLst>
            <pc:docMk/>
            <pc:sldMk cId="917326179" sldId="397"/>
            <ac:spMk id="5" creationId="{20EE2234-945D-5C45-87D9-34D9F7757986}"/>
          </ac:spMkLst>
        </pc:spChg>
      </pc:sldChg>
      <pc:sldChg chg="modSp">
        <pc:chgData name="Katherine Cash" userId="S::katherine.cash_smc.global#ext#@stefanusalliansen.onmicrosoft.com::c8443033-ba39-4d66-bc55-3451e72e1980" providerId="AD" clId="Web-{A6291058-D67D-AE79-8007-52EEC765C412}" dt="2022-03-07T14:54:48.789" v="32" actId="1076"/>
        <pc:sldMkLst>
          <pc:docMk/>
          <pc:sldMk cId="480210358" sldId="399"/>
        </pc:sldMkLst>
        <pc:spChg chg="mod">
          <ac:chgData name="Katherine Cash" userId="S::katherine.cash_smc.global#ext#@stefanusalliansen.onmicrosoft.com::c8443033-ba39-4d66-bc55-3451e72e1980" providerId="AD" clId="Web-{A6291058-D67D-AE79-8007-52EEC765C412}" dt="2022-03-07T14:54:48.789" v="32" actId="1076"/>
          <ac:spMkLst>
            <pc:docMk/>
            <pc:sldMk cId="480210358" sldId="399"/>
            <ac:spMk id="18" creationId="{5307BA23-1153-4F7F-84EF-8D3849D5B7E3}"/>
          </ac:spMkLst>
        </pc:spChg>
      </pc:sldChg>
    </pc:docChg>
  </pc:docChgLst>
  <pc:docChgLst>
    <pc:chgData name="Katherine Cash" userId="f7797b46-2b2d-4b8f-b225-8c373fe2af75" providerId="ADAL" clId="{1285FFDD-F801-4244-9796-79A5202952D6}"/>
    <pc:docChg chg="undo custSel modSld">
      <pc:chgData name="Katherine Cash" userId="f7797b46-2b2d-4b8f-b225-8c373fe2af75" providerId="ADAL" clId="{1285FFDD-F801-4244-9796-79A5202952D6}" dt="2022-03-08T10:12:31.545" v="213" actId="948"/>
      <pc:docMkLst>
        <pc:docMk/>
      </pc:docMkLst>
      <pc:sldChg chg="modSp mod">
        <pc:chgData name="Katherine Cash" userId="f7797b46-2b2d-4b8f-b225-8c373fe2af75" providerId="ADAL" clId="{1285FFDD-F801-4244-9796-79A5202952D6}" dt="2022-03-08T08:51:57.271" v="94" actId="1076"/>
        <pc:sldMkLst>
          <pc:docMk/>
          <pc:sldMk cId="523184214" sldId="353"/>
        </pc:sldMkLst>
        <pc:spChg chg="mod">
          <ac:chgData name="Katherine Cash" userId="f7797b46-2b2d-4b8f-b225-8c373fe2af75" providerId="ADAL" clId="{1285FFDD-F801-4244-9796-79A5202952D6}" dt="2022-03-08T08:51:57.271" v="94" actId="1076"/>
          <ac:spMkLst>
            <pc:docMk/>
            <pc:sldMk cId="523184214" sldId="353"/>
            <ac:spMk id="7" creationId="{99545827-3704-1B48-9FBF-4141E294D2C0}"/>
          </ac:spMkLst>
        </pc:spChg>
      </pc:sldChg>
      <pc:sldChg chg="modSp mod">
        <pc:chgData name="Katherine Cash" userId="f7797b46-2b2d-4b8f-b225-8c373fe2af75" providerId="ADAL" clId="{1285FFDD-F801-4244-9796-79A5202952D6}" dt="2022-03-08T10:11:52.864" v="209" actId="948"/>
        <pc:sldMkLst>
          <pc:docMk/>
          <pc:sldMk cId="1193706311" sldId="370"/>
        </pc:sldMkLst>
        <pc:spChg chg="mod">
          <ac:chgData name="Katherine Cash" userId="f7797b46-2b2d-4b8f-b225-8c373fe2af75" providerId="ADAL" clId="{1285FFDD-F801-4244-9796-79A5202952D6}" dt="2022-03-08T10:11:52.864" v="209" actId="948"/>
          <ac:spMkLst>
            <pc:docMk/>
            <pc:sldMk cId="1193706311" sldId="370"/>
            <ac:spMk id="7" creationId="{99545827-3704-1B48-9FBF-4141E294D2C0}"/>
          </ac:spMkLst>
        </pc:spChg>
      </pc:sldChg>
      <pc:sldChg chg="modSp mod">
        <pc:chgData name="Katherine Cash" userId="f7797b46-2b2d-4b8f-b225-8c373fe2af75" providerId="ADAL" clId="{1285FFDD-F801-4244-9796-79A5202952D6}" dt="2022-03-08T08:52:35.133" v="106" actId="1076"/>
        <pc:sldMkLst>
          <pc:docMk/>
          <pc:sldMk cId="1723071046" sldId="371"/>
        </pc:sldMkLst>
        <pc:spChg chg="mod">
          <ac:chgData name="Katherine Cash" userId="f7797b46-2b2d-4b8f-b225-8c373fe2af75" providerId="ADAL" clId="{1285FFDD-F801-4244-9796-79A5202952D6}" dt="2022-03-08T08:52:35.133" v="106" actId="1076"/>
          <ac:spMkLst>
            <pc:docMk/>
            <pc:sldMk cId="1723071046" sldId="371"/>
            <ac:spMk id="7" creationId="{99545827-3704-1B48-9FBF-4141E294D2C0}"/>
          </ac:spMkLst>
        </pc:spChg>
      </pc:sldChg>
      <pc:sldChg chg="modSp mod">
        <pc:chgData name="Katherine Cash" userId="f7797b46-2b2d-4b8f-b225-8c373fe2af75" providerId="ADAL" clId="{1285FFDD-F801-4244-9796-79A5202952D6}" dt="2022-03-08T10:12:17.326" v="211" actId="948"/>
        <pc:sldMkLst>
          <pc:docMk/>
          <pc:sldMk cId="188278840" sldId="372"/>
        </pc:sldMkLst>
        <pc:spChg chg="mod">
          <ac:chgData name="Katherine Cash" userId="f7797b46-2b2d-4b8f-b225-8c373fe2af75" providerId="ADAL" clId="{1285FFDD-F801-4244-9796-79A5202952D6}" dt="2022-03-08T10:12:17.326" v="211" actId="948"/>
          <ac:spMkLst>
            <pc:docMk/>
            <pc:sldMk cId="188278840" sldId="372"/>
            <ac:spMk id="7" creationId="{99545827-3704-1B48-9FBF-4141E294D2C0}"/>
          </ac:spMkLst>
        </pc:spChg>
      </pc:sldChg>
      <pc:sldChg chg="modSp mod">
        <pc:chgData name="Katherine Cash" userId="f7797b46-2b2d-4b8f-b225-8c373fe2af75" providerId="ADAL" clId="{1285FFDD-F801-4244-9796-79A5202952D6}" dt="2022-03-08T08:53:08.617" v="113" actId="255"/>
        <pc:sldMkLst>
          <pc:docMk/>
          <pc:sldMk cId="2264081852" sldId="375"/>
        </pc:sldMkLst>
        <pc:spChg chg="mod">
          <ac:chgData name="Katherine Cash" userId="f7797b46-2b2d-4b8f-b225-8c373fe2af75" providerId="ADAL" clId="{1285FFDD-F801-4244-9796-79A5202952D6}" dt="2022-03-08T08:53:08.617" v="113" actId="255"/>
          <ac:spMkLst>
            <pc:docMk/>
            <pc:sldMk cId="2264081852" sldId="375"/>
            <ac:spMk id="23" creationId="{87B47D42-7448-4F50-ADE9-2384FE10BB43}"/>
          </ac:spMkLst>
        </pc:spChg>
      </pc:sldChg>
      <pc:sldChg chg="delSp modSp mod">
        <pc:chgData name="Katherine Cash" userId="f7797b46-2b2d-4b8f-b225-8c373fe2af75" providerId="ADAL" clId="{1285FFDD-F801-4244-9796-79A5202952D6}" dt="2022-03-07T14:40:32.789" v="28" actId="1076"/>
        <pc:sldMkLst>
          <pc:docMk/>
          <pc:sldMk cId="420723366" sldId="378"/>
        </pc:sldMkLst>
        <pc:spChg chg="mod">
          <ac:chgData name="Katherine Cash" userId="f7797b46-2b2d-4b8f-b225-8c373fe2af75" providerId="ADAL" clId="{1285FFDD-F801-4244-9796-79A5202952D6}" dt="2022-03-07T14:40:13.200" v="25" actId="688"/>
          <ac:spMkLst>
            <pc:docMk/>
            <pc:sldMk cId="420723366" sldId="378"/>
            <ac:spMk id="7" creationId="{58DDA0E6-3930-49E6-BA26-7ADD52E72365}"/>
          </ac:spMkLst>
        </pc:spChg>
        <pc:spChg chg="mod">
          <ac:chgData name="Katherine Cash" userId="f7797b46-2b2d-4b8f-b225-8c373fe2af75" providerId="ADAL" clId="{1285FFDD-F801-4244-9796-79A5202952D6}" dt="2022-03-07T14:40:26.079" v="27" actId="1076"/>
          <ac:spMkLst>
            <pc:docMk/>
            <pc:sldMk cId="420723366" sldId="378"/>
            <ac:spMk id="8" creationId="{6F8F2A58-995E-4F34-B9BB-60515D97D7E1}"/>
          </ac:spMkLst>
        </pc:spChg>
        <pc:picChg chg="del">
          <ac:chgData name="Katherine Cash" userId="f7797b46-2b2d-4b8f-b225-8c373fe2af75" providerId="ADAL" clId="{1285FFDD-F801-4244-9796-79A5202952D6}" dt="2022-03-07T14:40:16.589" v="26" actId="478"/>
          <ac:picMkLst>
            <pc:docMk/>
            <pc:sldMk cId="420723366" sldId="378"/>
            <ac:picMk id="4" creationId="{55626C73-95BC-477B-ADA9-7C6EDA1B9BA2}"/>
          </ac:picMkLst>
        </pc:picChg>
        <pc:picChg chg="mod">
          <ac:chgData name="Katherine Cash" userId="f7797b46-2b2d-4b8f-b225-8c373fe2af75" providerId="ADAL" clId="{1285FFDD-F801-4244-9796-79A5202952D6}" dt="2022-03-07T14:39:44.622" v="19" actId="167"/>
          <ac:picMkLst>
            <pc:docMk/>
            <pc:sldMk cId="420723366" sldId="378"/>
            <ac:picMk id="6" creationId="{E847EE16-8DC4-4AC1-BEF0-D0593B122E90}"/>
          </ac:picMkLst>
        </pc:picChg>
        <pc:picChg chg="mod">
          <ac:chgData name="Katherine Cash" userId="f7797b46-2b2d-4b8f-b225-8c373fe2af75" providerId="ADAL" clId="{1285FFDD-F801-4244-9796-79A5202952D6}" dt="2022-03-07T14:40:05.400" v="23" actId="1076"/>
          <ac:picMkLst>
            <pc:docMk/>
            <pc:sldMk cId="420723366" sldId="378"/>
            <ac:picMk id="10" creationId="{A3791364-A18F-44F8-A999-29C17F2E82BE}"/>
          </ac:picMkLst>
        </pc:picChg>
        <pc:picChg chg="mod">
          <ac:chgData name="Katherine Cash" userId="f7797b46-2b2d-4b8f-b225-8c373fe2af75" providerId="ADAL" clId="{1285FFDD-F801-4244-9796-79A5202952D6}" dt="2022-03-07T14:40:32.789" v="28" actId="1076"/>
          <ac:picMkLst>
            <pc:docMk/>
            <pc:sldMk cId="420723366" sldId="378"/>
            <ac:picMk id="11" creationId="{64B23B3E-6F06-4147-8BE1-16DBBE8124D3}"/>
          </ac:picMkLst>
        </pc:picChg>
        <pc:picChg chg="mod">
          <ac:chgData name="Katherine Cash" userId="f7797b46-2b2d-4b8f-b225-8c373fe2af75" providerId="ADAL" clId="{1285FFDD-F801-4244-9796-79A5202952D6}" dt="2022-03-07T14:39:09.230" v="14" actId="167"/>
          <ac:picMkLst>
            <pc:docMk/>
            <pc:sldMk cId="420723366" sldId="378"/>
            <ac:picMk id="13" creationId="{2722D0F8-E20F-4774-AEAB-17015C6FBEDF}"/>
          </ac:picMkLst>
        </pc:picChg>
      </pc:sldChg>
      <pc:sldChg chg="modSp mod">
        <pc:chgData name="Katherine Cash" userId="f7797b46-2b2d-4b8f-b225-8c373fe2af75" providerId="ADAL" clId="{1285FFDD-F801-4244-9796-79A5202952D6}" dt="2022-03-08T10:12:31.545" v="213" actId="948"/>
        <pc:sldMkLst>
          <pc:docMk/>
          <pc:sldMk cId="581836706" sldId="381"/>
        </pc:sldMkLst>
        <pc:spChg chg="mod">
          <ac:chgData name="Katherine Cash" userId="f7797b46-2b2d-4b8f-b225-8c373fe2af75" providerId="ADAL" clId="{1285FFDD-F801-4244-9796-79A5202952D6}" dt="2022-03-08T10:12:31.545" v="213" actId="948"/>
          <ac:spMkLst>
            <pc:docMk/>
            <pc:sldMk cId="581836706" sldId="381"/>
            <ac:spMk id="6" creationId="{9459C078-1139-40D5-BA9E-8196C542545A}"/>
          </ac:spMkLst>
        </pc:spChg>
        <pc:picChg chg="mod">
          <ac:chgData name="Katherine Cash" userId="f7797b46-2b2d-4b8f-b225-8c373fe2af75" providerId="ADAL" clId="{1285FFDD-F801-4244-9796-79A5202952D6}" dt="2022-03-08T08:57:29.046" v="193" actId="14100"/>
          <ac:picMkLst>
            <pc:docMk/>
            <pc:sldMk cId="581836706" sldId="381"/>
            <ac:picMk id="4" creationId="{DAD8A9A0-126C-40DA-ACE4-8788A7B5CC76}"/>
          </ac:picMkLst>
        </pc:picChg>
      </pc:sldChg>
      <pc:sldChg chg="modSp mod">
        <pc:chgData name="Katherine Cash" userId="f7797b46-2b2d-4b8f-b225-8c373fe2af75" providerId="ADAL" clId="{1285FFDD-F801-4244-9796-79A5202952D6}" dt="2022-03-08T08:58:27.023" v="206" actId="1036"/>
        <pc:sldMkLst>
          <pc:docMk/>
          <pc:sldMk cId="2769005738" sldId="387"/>
        </pc:sldMkLst>
        <pc:spChg chg="mod">
          <ac:chgData name="Katherine Cash" userId="f7797b46-2b2d-4b8f-b225-8c373fe2af75" providerId="ADAL" clId="{1285FFDD-F801-4244-9796-79A5202952D6}" dt="2022-03-07T14:44:18.715" v="87" actId="1076"/>
          <ac:spMkLst>
            <pc:docMk/>
            <pc:sldMk cId="2769005738" sldId="387"/>
            <ac:spMk id="6" creationId="{E3D0ACC9-3154-4005-927B-CCBB065BD4D7}"/>
          </ac:spMkLst>
        </pc:spChg>
        <pc:spChg chg="mod">
          <ac:chgData name="Katherine Cash" userId="f7797b46-2b2d-4b8f-b225-8c373fe2af75" providerId="ADAL" clId="{1285FFDD-F801-4244-9796-79A5202952D6}" dt="2022-03-07T14:43:08.476" v="68" actId="1038"/>
          <ac:spMkLst>
            <pc:docMk/>
            <pc:sldMk cId="2769005738" sldId="387"/>
            <ac:spMk id="8" creationId="{205C06E2-56B6-4214-B474-71F7AF2FADD0}"/>
          </ac:spMkLst>
        </pc:spChg>
        <pc:spChg chg="mod">
          <ac:chgData name="Katherine Cash" userId="f7797b46-2b2d-4b8f-b225-8c373fe2af75" providerId="ADAL" clId="{1285FFDD-F801-4244-9796-79A5202952D6}" dt="2022-03-08T08:58:27.023" v="206" actId="1036"/>
          <ac:spMkLst>
            <pc:docMk/>
            <pc:sldMk cId="2769005738" sldId="387"/>
            <ac:spMk id="9" creationId="{DD07C1E5-2287-402E-988C-804D6EE0D349}"/>
          </ac:spMkLst>
        </pc:spChg>
        <pc:picChg chg="mod">
          <ac:chgData name="Katherine Cash" userId="f7797b46-2b2d-4b8f-b225-8c373fe2af75" providerId="ADAL" clId="{1285FFDD-F801-4244-9796-79A5202952D6}" dt="2022-03-08T08:58:13.747" v="202" actId="1038"/>
          <ac:picMkLst>
            <pc:docMk/>
            <pc:sldMk cId="2769005738" sldId="387"/>
            <ac:picMk id="5" creationId="{C3074FA9-F100-4281-A992-02A137CA99C9}"/>
          </ac:picMkLst>
        </pc:picChg>
        <pc:picChg chg="mod">
          <ac:chgData name="Katherine Cash" userId="f7797b46-2b2d-4b8f-b225-8c373fe2af75" providerId="ADAL" clId="{1285FFDD-F801-4244-9796-79A5202952D6}" dt="2022-03-08T08:57:56.732" v="198" actId="14100"/>
          <ac:picMkLst>
            <pc:docMk/>
            <pc:sldMk cId="2769005738" sldId="387"/>
            <ac:picMk id="7" creationId="{50FFCEE6-DE2B-481D-9357-316326F4B421}"/>
          </ac:picMkLst>
        </pc:picChg>
      </pc:sldChg>
      <pc:sldChg chg="addSp modSp mod">
        <pc:chgData name="Katherine Cash" userId="f7797b46-2b2d-4b8f-b225-8c373fe2af75" providerId="ADAL" clId="{1285FFDD-F801-4244-9796-79A5202952D6}" dt="2022-03-08T08:53:59.448" v="126" actId="12788"/>
        <pc:sldMkLst>
          <pc:docMk/>
          <pc:sldMk cId="480210358" sldId="399"/>
        </pc:sldMkLst>
        <pc:spChg chg="mod">
          <ac:chgData name="Katherine Cash" userId="f7797b46-2b2d-4b8f-b225-8c373fe2af75" providerId="ADAL" clId="{1285FFDD-F801-4244-9796-79A5202952D6}" dt="2022-03-08T08:53:59.448" v="126" actId="12788"/>
          <ac:spMkLst>
            <pc:docMk/>
            <pc:sldMk cId="480210358" sldId="399"/>
            <ac:spMk id="18" creationId="{5307BA23-1153-4F7F-84EF-8D3849D5B7E3}"/>
          </ac:spMkLst>
        </pc:spChg>
        <pc:grpChg chg="add mod">
          <ac:chgData name="Katherine Cash" userId="f7797b46-2b2d-4b8f-b225-8c373fe2af75" providerId="ADAL" clId="{1285FFDD-F801-4244-9796-79A5202952D6}" dt="2022-03-08T08:53:59.448" v="126" actId="12788"/>
          <ac:grpSpMkLst>
            <pc:docMk/>
            <pc:sldMk cId="480210358" sldId="399"/>
            <ac:grpSpMk id="2" creationId="{BED6933F-57D1-4395-AB28-6707B5139C03}"/>
          </ac:grpSpMkLst>
        </pc:grpChg>
        <pc:picChg chg="mod">
          <ac:chgData name="Katherine Cash" userId="f7797b46-2b2d-4b8f-b225-8c373fe2af75" providerId="ADAL" clId="{1285FFDD-F801-4244-9796-79A5202952D6}" dt="2022-03-08T08:53:59.448" v="126" actId="12788"/>
          <ac:picMkLst>
            <pc:docMk/>
            <pc:sldMk cId="480210358" sldId="399"/>
            <ac:picMk id="19" creationId="{8B469D3F-6214-364C-9C00-080C03B0C8F4}"/>
          </ac:picMkLst>
        </pc:picChg>
        <pc:picChg chg="mod">
          <ac:chgData name="Katherine Cash" userId="f7797b46-2b2d-4b8f-b225-8c373fe2af75" providerId="ADAL" clId="{1285FFDD-F801-4244-9796-79A5202952D6}" dt="2022-03-08T08:53:59.448" v="126" actId="12788"/>
          <ac:picMkLst>
            <pc:docMk/>
            <pc:sldMk cId="480210358" sldId="399"/>
            <ac:picMk id="23" creationId="{9E3FAFB1-51E8-254D-B52B-444115FE4BD2}"/>
          </ac:picMkLst>
        </pc:picChg>
        <pc:picChg chg="mod">
          <ac:chgData name="Katherine Cash" userId="f7797b46-2b2d-4b8f-b225-8c373fe2af75" providerId="ADAL" clId="{1285FFDD-F801-4244-9796-79A5202952D6}" dt="2022-03-08T08:53:59.448" v="126" actId="12788"/>
          <ac:picMkLst>
            <pc:docMk/>
            <pc:sldMk cId="480210358" sldId="399"/>
            <ac:picMk id="29" creationId="{F51DD84E-A9EB-C945-BD08-3F0DB90925D0}"/>
          </ac:picMkLst>
        </pc:picChg>
        <pc:picChg chg="mod">
          <ac:chgData name="Katherine Cash" userId="f7797b46-2b2d-4b8f-b225-8c373fe2af75" providerId="ADAL" clId="{1285FFDD-F801-4244-9796-79A5202952D6}" dt="2022-03-08T08:53:59.448" v="126" actId="12788"/>
          <ac:picMkLst>
            <pc:docMk/>
            <pc:sldMk cId="480210358" sldId="399"/>
            <ac:picMk id="30" creationId="{82B33343-149E-420C-BD96-FB38ACB18A15}"/>
          </ac:picMkLst>
        </pc:picChg>
        <pc:picChg chg="mod">
          <ac:chgData name="Katherine Cash" userId="f7797b46-2b2d-4b8f-b225-8c373fe2af75" providerId="ADAL" clId="{1285FFDD-F801-4244-9796-79A5202952D6}" dt="2022-03-08T08:53:59.448" v="126" actId="12788"/>
          <ac:picMkLst>
            <pc:docMk/>
            <pc:sldMk cId="480210358" sldId="399"/>
            <ac:picMk id="31" creationId="{A9D01FB0-74C3-8C4B-B488-AEAD9B36F86A}"/>
          </ac:picMkLst>
        </pc:picChg>
        <pc:picChg chg="mod">
          <ac:chgData name="Katherine Cash" userId="f7797b46-2b2d-4b8f-b225-8c373fe2af75" providerId="ADAL" clId="{1285FFDD-F801-4244-9796-79A5202952D6}" dt="2022-03-08T08:53:59.448" v="126" actId="12788"/>
          <ac:picMkLst>
            <pc:docMk/>
            <pc:sldMk cId="480210358" sldId="399"/>
            <ac:picMk id="32" creationId="{A5519C1C-8E14-6F4A-828C-FFE7648F607E}"/>
          </ac:picMkLst>
        </pc:picChg>
        <pc:picChg chg="mod">
          <ac:chgData name="Katherine Cash" userId="f7797b46-2b2d-4b8f-b225-8c373fe2af75" providerId="ADAL" clId="{1285FFDD-F801-4244-9796-79A5202952D6}" dt="2022-03-08T08:53:59.448" v="126" actId="12788"/>
          <ac:picMkLst>
            <pc:docMk/>
            <pc:sldMk cId="480210358" sldId="399"/>
            <ac:picMk id="33" creationId="{471622D3-96B5-2E43-BCCC-133D766F7FAA}"/>
          </ac:picMkLst>
        </pc:picChg>
        <pc:picChg chg="mod">
          <ac:chgData name="Katherine Cash" userId="f7797b46-2b2d-4b8f-b225-8c373fe2af75" providerId="ADAL" clId="{1285FFDD-F801-4244-9796-79A5202952D6}" dt="2022-03-08T08:53:59.448" v="126" actId="12788"/>
          <ac:picMkLst>
            <pc:docMk/>
            <pc:sldMk cId="480210358" sldId="399"/>
            <ac:picMk id="34" creationId="{DE5AEDF1-424F-E14C-8F46-C8240DC2A2A3}"/>
          </ac:picMkLst>
        </pc:picChg>
        <pc:picChg chg="mod">
          <ac:chgData name="Katherine Cash" userId="f7797b46-2b2d-4b8f-b225-8c373fe2af75" providerId="ADAL" clId="{1285FFDD-F801-4244-9796-79A5202952D6}" dt="2022-03-08T08:53:59.448" v="126" actId="12788"/>
          <ac:picMkLst>
            <pc:docMk/>
            <pc:sldMk cId="480210358" sldId="399"/>
            <ac:picMk id="35" creationId="{0F7E243D-3FA8-7C43-82E8-324EB09FBA75}"/>
          </ac:picMkLst>
        </pc:picChg>
        <pc:picChg chg="mod">
          <ac:chgData name="Katherine Cash" userId="f7797b46-2b2d-4b8f-b225-8c373fe2af75" providerId="ADAL" clId="{1285FFDD-F801-4244-9796-79A5202952D6}" dt="2022-03-08T08:53:59.448" v="126" actId="12788"/>
          <ac:picMkLst>
            <pc:docMk/>
            <pc:sldMk cId="480210358" sldId="399"/>
            <ac:picMk id="36" creationId="{16A3FDA8-5AE7-9F4A-BA2D-ABEEDA06B9AB}"/>
          </ac:picMkLst>
        </pc:picChg>
        <pc:picChg chg="mod">
          <ac:chgData name="Katherine Cash" userId="f7797b46-2b2d-4b8f-b225-8c373fe2af75" providerId="ADAL" clId="{1285FFDD-F801-4244-9796-79A5202952D6}" dt="2022-03-08T08:53:59.448" v="126" actId="12788"/>
          <ac:picMkLst>
            <pc:docMk/>
            <pc:sldMk cId="480210358" sldId="399"/>
            <ac:picMk id="37" creationId="{E003D261-AA6A-5447-BA57-812AC775B9A2}"/>
          </ac:picMkLst>
        </pc:picChg>
        <pc:picChg chg="mod">
          <ac:chgData name="Katherine Cash" userId="f7797b46-2b2d-4b8f-b225-8c373fe2af75" providerId="ADAL" clId="{1285FFDD-F801-4244-9796-79A5202952D6}" dt="2022-03-08T08:53:59.448" v="126" actId="12788"/>
          <ac:picMkLst>
            <pc:docMk/>
            <pc:sldMk cId="480210358" sldId="399"/>
            <ac:picMk id="38" creationId="{EC19E865-24AC-EC49-8017-6A6088245F89}"/>
          </ac:picMkLst>
        </pc:picChg>
        <pc:picChg chg="mod">
          <ac:chgData name="Katherine Cash" userId="f7797b46-2b2d-4b8f-b225-8c373fe2af75" providerId="ADAL" clId="{1285FFDD-F801-4244-9796-79A5202952D6}" dt="2022-03-08T08:53:59.448" v="126" actId="12788"/>
          <ac:picMkLst>
            <pc:docMk/>
            <pc:sldMk cId="480210358" sldId="399"/>
            <ac:picMk id="39" creationId="{8C3B8525-BAA2-2746-AB56-90316938FDA8}"/>
          </ac:picMkLst>
        </pc:picChg>
        <pc:picChg chg="mod">
          <ac:chgData name="Katherine Cash" userId="f7797b46-2b2d-4b8f-b225-8c373fe2af75" providerId="ADAL" clId="{1285FFDD-F801-4244-9796-79A5202952D6}" dt="2022-03-08T08:53:59.448" v="126" actId="12788"/>
          <ac:picMkLst>
            <pc:docMk/>
            <pc:sldMk cId="480210358" sldId="399"/>
            <ac:picMk id="40" creationId="{4948729D-295A-584C-923E-C8237D3B1EDD}"/>
          </ac:picMkLst>
        </pc:picChg>
        <pc:picChg chg="mod">
          <ac:chgData name="Katherine Cash" userId="f7797b46-2b2d-4b8f-b225-8c373fe2af75" providerId="ADAL" clId="{1285FFDD-F801-4244-9796-79A5202952D6}" dt="2022-03-08T08:53:59.448" v="126" actId="12788"/>
          <ac:picMkLst>
            <pc:docMk/>
            <pc:sldMk cId="480210358" sldId="399"/>
            <ac:picMk id="41" creationId="{5145EACE-4632-724F-AFDE-83A8CE283285}"/>
          </ac:picMkLst>
        </pc:picChg>
      </pc:sldChg>
      <pc:sldChg chg="modSp mod">
        <pc:chgData name="Katherine Cash" userId="f7797b46-2b2d-4b8f-b225-8c373fe2af75" providerId="ADAL" clId="{1285FFDD-F801-4244-9796-79A5202952D6}" dt="2022-03-08T08:56:44.936" v="167" actId="1037"/>
        <pc:sldMkLst>
          <pc:docMk/>
          <pc:sldMk cId="4204800450" sldId="400"/>
        </pc:sldMkLst>
        <pc:spChg chg="mod">
          <ac:chgData name="Katherine Cash" userId="f7797b46-2b2d-4b8f-b225-8c373fe2af75" providerId="ADAL" clId="{1285FFDD-F801-4244-9796-79A5202952D6}" dt="2022-03-08T08:56:03.964" v="137" actId="14100"/>
          <ac:spMkLst>
            <pc:docMk/>
            <pc:sldMk cId="4204800450" sldId="400"/>
            <ac:spMk id="2" creationId="{0A94289F-276A-46F6-BD0F-1A29581EDE7F}"/>
          </ac:spMkLst>
        </pc:spChg>
        <pc:spChg chg="mod">
          <ac:chgData name="Katherine Cash" userId="f7797b46-2b2d-4b8f-b225-8c373fe2af75" providerId="ADAL" clId="{1285FFDD-F801-4244-9796-79A5202952D6}" dt="2022-03-08T08:56:18.483" v="143" actId="14100"/>
          <ac:spMkLst>
            <pc:docMk/>
            <pc:sldMk cId="4204800450" sldId="400"/>
            <ac:spMk id="10" creationId="{D42F8AF3-5AE2-45C1-939B-1852A4AA3085}"/>
          </ac:spMkLst>
        </pc:spChg>
        <pc:spChg chg="mod">
          <ac:chgData name="Katherine Cash" userId="f7797b46-2b2d-4b8f-b225-8c373fe2af75" providerId="ADAL" clId="{1285FFDD-F801-4244-9796-79A5202952D6}" dt="2022-03-08T08:56:27.282" v="149" actId="14100"/>
          <ac:spMkLst>
            <pc:docMk/>
            <pc:sldMk cId="4204800450" sldId="400"/>
            <ac:spMk id="11" creationId="{DAF559C2-0235-47C7-ACD7-3BA881D0DA55}"/>
          </ac:spMkLst>
        </pc:spChg>
        <pc:picChg chg="mod">
          <ac:chgData name="Katherine Cash" userId="f7797b46-2b2d-4b8f-b225-8c373fe2af75" providerId="ADAL" clId="{1285FFDD-F801-4244-9796-79A5202952D6}" dt="2022-03-08T08:55:27.395" v="130" actId="12789"/>
          <ac:picMkLst>
            <pc:docMk/>
            <pc:sldMk cId="4204800450" sldId="400"/>
            <ac:picMk id="5" creationId="{2F40416B-90B9-4DE7-8956-8DF43C516D55}"/>
          </ac:picMkLst>
        </pc:picChg>
        <pc:picChg chg="mod">
          <ac:chgData name="Katherine Cash" userId="f7797b46-2b2d-4b8f-b225-8c373fe2af75" providerId="ADAL" clId="{1285FFDD-F801-4244-9796-79A5202952D6}" dt="2022-03-08T08:55:13.087" v="128" actId="12789"/>
          <ac:picMkLst>
            <pc:docMk/>
            <pc:sldMk cId="4204800450" sldId="400"/>
            <ac:picMk id="6" creationId="{69EDC914-97A3-432D-A17C-1EBA08CA3C26}"/>
          </ac:picMkLst>
        </pc:picChg>
        <pc:picChg chg="mod">
          <ac:chgData name="Katherine Cash" userId="f7797b46-2b2d-4b8f-b225-8c373fe2af75" providerId="ADAL" clId="{1285FFDD-F801-4244-9796-79A5202952D6}" dt="2022-03-08T08:55:20.813" v="129" actId="12789"/>
          <ac:picMkLst>
            <pc:docMk/>
            <pc:sldMk cId="4204800450" sldId="400"/>
            <ac:picMk id="7" creationId="{42095F56-F476-46A1-AC46-51E7A98BC9E9}"/>
          </ac:picMkLst>
        </pc:picChg>
        <pc:picChg chg="mod">
          <ac:chgData name="Katherine Cash" userId="f7797b46-2b2d-4b8f-b225-8c373fe2af75" providerId="ADAL" clId="{1285FFDD-F801-4244-9796-79A5202952D6}" dt="2022-03-08T08:56:44.936" v="167" actId="1037"/>
          <ac:picMkLst>
            <pc:docMk/>
            <pc:sldMk cId="4204800450" sldId="400"/>
            <ac:picMk id="9" creationId="{705FA41F-FB13-42C4-889A-13B6ABCD2207}"/>
          </ac:picMkLst>
        </pc:picChg>
      </pc:sldChg>
    </pc:docChg>
  </pc:docChgLst>
  <pc:docChgLst>
    <pc:chgData name="Katherine Cash" userId="S::katherine.cash_smc.global#ext#@stefanusalliansen.onmicrosoft.com::c8443033-ba39-4d66-bc55-3451e72e1980" providerId="AD" clId="Web-{A6DA7A2D-2F76-D249-6003-C3ED089BA6FD}"/>
    <pc:docChg chg="modSld">
      <pc:chgData name="Katherine Cash" userId="S::katherine.cash_smc.global#ext#@stefanusalliansen.onmicrosoft.com::c8443033-ba39-4d66-bc55-3451e72e1980" providerId="AD" clId="Web-{A6DA7A2D-2F76-D249-6003-C3ED089BA6FD}" dt="2022-02-14T13:28:54.724" v="0" actId="1076"/>
      <pc:docMkLst>
        <pc:docMk/>
      </pc:docMkLst>
      <pc:sldChg chg="modSp">
        <pc:chgData name="Katherine Cash" userId="S::katherine.cash_smc.global#ext#@stefanusalliansen.onmicrosoft.com::c8443033-ba39-4d66-bc55-3451e72e1980" providerId="AD" clId="Web-{A6DA7A2D-2F76-D249-6003-C3ED089BA6FD}" dt="2022-02-14T13:28:54.724" v="0" actId="1076"/>
        <pc:sldMkLst>
          <pc:docMk/>
          <pc:sldMk cId="2800922083" sldId="256"/>
        </pc:sldMkLst>
        <pc:spChg chg="mod">
          <ac:chgData name="Katherine Cash" userId="S::katherine.cash_smc.global#ext#@stefanusalliansen.onmicrosoft.com::c8443033-ba39-4d66-bc55-3451e72e1980" providerId="AD" clId="Web-{A6DA7A2D-2F76-D249-6003-C3ED089BA6FD}" dt="2022-02-14T13:28:54.724" v="0" actId="1076"/>
          <ac:spMkLst>
            <pc:docMk/>
            <pc:sldMk cId="2800922083" sldId="256"/>
            <ac:spMk id="19" creationId="{7246315C-6EBB-9A47-B2AE-6E968AC7ED5A}"/>
          </ac:spMkLst>
        </pc:spChg>
      </pc:sldChg>
    </pc:docChg>
  </pc:docChgLst>
  <pc:docChgLst>
    <pc:chgData name="Katherine Cash" userId="S::katherine.cash_smc.global#ext#@stefanusalliansen.onmicrosoft.com::c8443033-ba39-4d66-bc55-3451e72e1980" providerId="AD" clId="Web-{F3E72C19-BF43-9186-4DED-B6AF60A192C2}"/>
    <pc:docChg chg="modSld">
      <pc:chgData name="Katherine Cash" userId="S::katherine.cash_smc.global#ext#@stefanusalliansen.onmicrosoft.com::c8443033-ba39-4d66-bc55-3451e72e1980" providerId="AD" clId="Web-{F3E72C19-BF43-9186-4DED-B6AF60A192C2}" dt="2022-02-22T15:29:17.008" v="17" actId="20577"/>
      <pc:docMkLst>
        <pc:docMk/>
      </pc:docMkLst>
      <pc:sldChg chg="modSp">
        <pc:chgData name="Katherine Cash" userId="S::katherine.cash_smc.global#ext#@stefanusalliansen.onmicrosoft.com::c8443033-ba39-4d66-bc55-3451e72e1980" providerId="AD" clId="Web-{F3E72C19-BF43-9186-4DED-B6AF60A192C2}" dt="2022-02-22T15:29:17.008" v="17" actId="20577"/>
        <pc:sldMkLst>
          <pc:docMk/>
          <pc:sldMk cId="1669646669" sldId="373"/>
        </pc:sldMkLst>
        <pc:spChg chg="mod">
          <ac:chgData name="Katherine Cash" userId="S::katherine.cash_smc.global#ext#@stefanusalliansen.onmicrosoft.com::c8443033-ba39-4d66-bc55-3451e72e1980" providerId="AD" clId="Web-{F3E72C19-BF43-9186-4DED-B6AF60A192C2}" dt="2022-02-22T15:29:17.008" v="17" actId="20577"/>
          <ac:spMkLst>
            <pc:docMk/>
            <pc:sldMk cId="1669646669" sldId="373"/>
            <ac:spMk id="6" creationId="{586552A5-80D1-5E49-BF59-CA8F281A9CAA}"/>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93E7962D-2BC7-AC4D-8AF6-4D773DF6E7C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sv-SE"/>
              <a:t>FORB</a:t>
            </a:r>
          </a:p>
        </p:txBody>
      </p:sp>
      <p:sp>
        <p:nvSpPr>
          <p:cNvPr id="3" name="Platshållare för datum 2">
            <a:extLst>
              <a:ext uri="{FF2B5EF4-FFF2-40B4-BE49-F238E27FC236}">
                <a16:creationId xmlns:a16="http://schemas.microsoft.com/office/drawing/2014/main" id="{016146D4-B27F-A14B-AE10-FB1CE0FC936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8582EE-D4F7-2443-B5D1-79E9D43FA05A}" type="datetime1">
              <a:rPr lang="sv-SE" smtClean="0"/>
              <a:t>2022-05-13</a:t>
            </a:fld>
            <a:endParaRPr lang="sv-SE"/>
          </a:p>
        </p:txBody>
      </p:sp>
      <p:sp>
        <p:nvSpPr>
          <p:cNvPr id="4" name="Platshållare för sidfot 3">
            <a:extLst>
              <a:ext uri="{FF2B5EF4-FFF2-40B4-BE49-F238E27FC236}">
                <a16:creationId xmlns:a16="http://schemas.microsoft.com/office/drawing/2014/main" id="{FECB0F73-9802-0B47-AF9F-3EFFC8BBD1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F3F1BAC2-54EA-D244-B158-D979F637FA4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C8FBC57-9DA0-9E44-BFA6-90C691399BBE}" type="slidenum">
              <a:rPr lang="sv-SE" smtClean="0"/>
              <a:t>‹#›</a:t>
            </a:fld>
            <a:endParaRPr lang="sv-SE"/>
          </a:p>
        </p:txBody>
      </p:sp>
    </p:spTree>
    <p:extLst>
      <p:ext uri="{BB962C8B-B14F-4D97-AF65-F5344CB8AC3E}">
        <p14:creationId xmlns:p14="http://schemas.microsoft.com/office/powerpoint/2010/main" val="2945902799"/>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GB"/>
              <a:t>FORB</a:t>
            </a:r>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BA3781-7CA1-994C-9194-9762AB29D620}" type="datetime1">
              <a:rPr lang="sv-SE" smtClean="0"/>
              <a:t>2022-05-13</a:t>
            </a:fld>
            <a:endParaRPr lang="en-GB"/>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D7DBD2-2B10-4EF4-A6B5-C85AC3CD16FB}" type="slidenum">
              <a:rPr lang="en-GB" smtClean="0"/>
              <a:t>‹#›</a:t>
            </a:fld>
            <a:endParaRPr lang="en-GB"/>
          </a:p>
        </p:txBody>
      </p:sp>
    </p:spTree>
    <p:extLst>
      <p:ext uri="{BB962C8B-B14F-4D97-AF65-F5344CB8AC3E}">
        <p14:creationId xmlns:p14="http://schemas.microsoft.com/office/powerpoint/2010/main" val="2904205785"/>
      </p:ext>
    </p:extLst>
  </p:cSld>
  <p:clrMap bg1="lt1" tx1="dk1" bg2="lt2" tx2="dk2" accent1="accent1" accent2="accent2" accent3="accent3" accent4="accent4" accent5="accent5" accent6="accent6" hlink="hlink" folHlink="folHlink"/>
  <p:hf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68D7DBD2-2B10-4EF4-A6B5-C85AC3CD16FB}" type="slidenum">
              <a:rPr lang="en-GB" smtClean="0"/>
              <a:t>1</a:t>
            </a:fld>
            <a:endParaRPr lang="en-GB"/>
          </a:p>
        </p:txBody>
      </p:sp>
      <p:sp>
        <p:nvSpPr>
          <p:cNvPr id="5" name="Platshållare för datum 4">
            <a:extLst>
              <a:ext uri="{FF2B5EF4-FFF2-40B4-BE49-F238E27FC236}">
                <a16:creationId xmlns:a16="http://schemas.microsoft.com/office/drawing/2014/main" id="{25F1DB1E-CFD5-9D4F-B0C4-69DF1008B917}"/>
              </a:ext>
            </a:extLst>
          </p:cNvPr>
          <p:cNvSpPr>
            <a:spLocks noGrp="1"/>
          </p:cNvSpPr>
          <p:nvPr>
            <p:ph type="dt" idx="1"/>
          </p:nvPr>
        </p:nvSpPr>
        <p:spPr/>
        <p:txBody>
          <a:bodyPr/>
          <a:lstStyle/>
          <a:p>
            <a:fld id="{93F28D6D-EA6A-E844-8FEC-210152C040C6}" type="datetime1">
              <a:rPr lang="sv-SE" smtClean="0"/>
              <a:t>2022-05-13</a:t>
            </a:fld>
            <a:endParaRPr lang="en-GB"/>
          </a:p>
        </p:txBody>
      </p:sp>
      <p:sp>
        <p:nvSpPr>
          <p:cNvPr id="6" name="Platshållare för sidhuvud 5">
            <a:extLst>
              <a:ext uri="{FF2B5EF4-FFF2-40B4-BE49-F238E27FC236}">
                <a16:creationId xmlns:a16="http://schemas.microsoft.com/office/drawing/2014/main" id="{F73A8976-9EEE-0841-B8FF-00CCB69FE9B0}"/>
              </a:ext>
            </a:extLst>
          </p:cNvPr>
          <p:cNvSpPr>
            <a:spLocks noGrp="1"/>
          </p:cNvSpPr>
          <p:nvPr>
            <p:ph type="hdr" sz="quarter"/>
          </p:nvPr>
        </p:nvSpPr>
        <p:spPr/>
        <p:txBody>
          <a:bodyPr/>
          <a:lstStyle/>
          <a:p>
            <a:r>
              <a:rPr lang="en-GB"/>
              <a:t>FORB</a:t>
            </a:r>
          </a:p>
        </p:txBody>
      </p:sp>
    </p:spTree>
    <p:extLst>
      <p:ext uri="{BB962C8B-B14F-4D97-AF65-F5344CB8AC3E}">
        <p14:creationId xmlns:p14="http://schemas.microsoft.com/office/powerpoint/2010/main" val="5539108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ar-SA" sz="1200" b="0" i="0">
                <a:solidFill>
                  <a:srgbClr val="000000"/>
                </a:solidFill>
                <a:effectLst/>
                <a:latin typeface="Calibri" panose="020F0502020204030204" pitchFamily="34" charset="0"/>
                <a:cs typeface="Calibri" panose="020F0502020204030204" pitchFamily="34" charset="0"/>
              </a:rPr>
              <a:t>لترجمة ذلك على أرض الواقع، اتّفقت حكومات العالم على حقوق عالميّة للإنسان – أي على الحقوق التي يتمتّع بها كل شخص، وعلى واجبات كلّ حكومة فيما يتعلّق باحترام هذه الحقوق وحمايتها وتعزيزها. </a:t>
            </a:r>
            <a:endParaRPr lang="sv-SE" sz="1200" kern="1200">
              <a:solidFill>
                <a:schemeClr val="tx1"/>
              </a:solidFill>
              <a:effectLst/>
              <a:latin typeface="Calibri" panose="020F0502020204030204" pitchFamily="34" charset="0"/>
              <a:ea typeface="+mn-ea"/>
              <a:cs typeface="Calibri" panose="020F0502020204030204" pitchFamily="34" charset="0"/>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2022-05-13</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10</a:t>
            </a:fld>
            <a:endParaRPr lang="en-GB"/>
          </a:p>
        </p:txBody>
      </p:sp>
    </p:spTree>
    <p:extLst>
      <p:ext uri="{BB962C8B-B14F-4D97-AF65-F5344CB8AC3E}">
        <p14:creationId xmlns:p14="http://schemas.microsoft.com/office/powerpoint/2010/main" val="6347303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r" rtl="1" fontAlgn="base"/>
            <a:r>
              <a:rPr lang="ar-SA" sz="1200" b="0" i="0" dirty="0">
                <a:solidFill>
                  <a:srgbClr val="000000"/>
                </a:solidFill>
                <a:effectLst/>
                <a:latin typeface="Calibri" panose="020F0502020204030204" pitchFamily="34" charset="0"/>
                <a:cs typeface="Calibri" panose="020F0502020204030204" pitchFamily="34" charset="0"/>
              </a:rPr>
              <a:t>أهمّ ثلاث اتفاقيات لحقوق الإنسان هي: </a:t>
            </a:r>
          </a:p>
          <a:p>
            <a:pPr algn="r" rtl="1" fontAlgn="base">
              <a:buFont typeface="Arial" panose="020B0604020202020204" pitchFamily="34" charset="0"/>
              <a:buChar char="•"/>
            </a:pPr>
            <a:r>
              <a:rPr lang="ar-SA" sz="1200" b="0" i="0" dirty="0">
                <a:solidFill>
                  <a:srgbClr val="000000"/>
                </a:solidFill>
                <a:effectLst/>
                <a:latin typeface="Calibri" panose="020F0502020204030204" pitchFamily="34" charset="0"/>
                <a:cs typeface="Calibri" panose="020F0502020204030204" pitchFamily="34" charset="0"/>
              </a:rPr>
              <a:t>الإعلان العالمي لحقوق الإنسان، الذي اطّلعنا عليه باستخدام الملصقات، بالإضافة إلى اتفاقيتين أكثر تفصيلاً تشرحان حقوقنا بعمق أكثر وهما: </a:t>
            </a:r>
          </a:p>
          <a:p>
            <a:pPr algn="r" rtl="1" fontAlgn="base">
              <a:buFont typeface="Arial" panose="020B0604020202020204" pitchFamily="34" charset="0"/>
              <a:buChar char="•"/>
            </a:pPr>
            <a:r>
              <a:rPr lang="ar-SA" sz="1200" b="0" i="0" dirty="0">
                <a:solidFill>
                  <a:srgbClr val="000000"/>
                </a:solidFill>
                <a:effectLst/>
                <a:latin typeface="Calibri" panose="020F0502020204030204" pitchFamily="34" charset="0"/>
                <a:cs typeface="Calibri" panose="020F0502020204030204" pitchFamily="34" charset="0"/>
              </a:rPr>
              <a:t>العهد الدولي الخاص بالحقوق المدنية والسياسية </a:t>
            </a:r>
            <a:r>
              <a:rPr lang="da-DK" sz="1200" b="0" i="0" dirty="0">
                <a:solidFill>
                  <a:srgbClr val="000000"/>
                </a:solidFill>
                <a:effectLst/>
                <a:latin typeface="Calibri" panose="020F0502020204030204" pitchFamily="34" charset="0"/>
                <a:cs typeface="Calibri" panose="020F0502020204030204" pitchFamily="34" charset="0"/>
              </a:rPr>
              <a:t>ICCPR)</a:t>
            </a:r>
          </a:p>
          <a:p>
            <a:pPr algn="r" rtl="1" fontAlgn="base">
              <a:buFont typeface="Arial" panose="020B0604020202020204" pitchFamily="34" charset="0"/>
              <a:buChar char="•"/>
            </a:pPr>
            <a:r>
              <a:rPr lang="ar-SA" sz="1200" b="0" i="0" dirty="0">
                <a:solidFill>
                  <a:srgbClr val="000000"/>
                </a:solidFill>
                <a:effectLst/>
                <a:latin typeface="Calibri" panose="020F0502020204030204" pitchFamily="34" charset="0"/>
                <a:cs typeface="Calibri" panose="020F0502020204030204" pitchFamily="34" charset="0"/>
              </a:rPr>
              <a:t>العهد الدولي الخاص بالحقوق الاقتصادية والاجتماعية والثقافية </a:t>
            </a:r>
            <a:r>
              <a:rPr lang="da-DK" sz="1200" b="0" i="0" dirty="0">
                <a:solidFill>
                  <a:srgbClr val="000000"/>
                </a:solidFill>
                <a:effectLst/>
                <a:latin typeface="Calibri" panose="020F0502020204030204" pitchFamily="34" charset="0"/>
                <a:cs typeface="Calibri" panose="020F0502020204030204" pitchFamily="34" charset="0"/>
              </a:rPr>
              <a:t>ICESCR)</a:t>
            </a:r>
          </a:p>
          <a:p>
            <a:pPr lvl="0" algn="r"/>
            <a:br>
              <a:rPr lang="en-GB" sz="1200" kern="1200" dirty="0">
                <a:solidFill>
                  <a:schemeClr val="tx1"/>
                </a:solidFill>
                <a:effectLst/>
                <a:latin typeface="Calibri" panose="020F0502020204030204" pitchFamily="34" charset="0"/>
                <a:ea typeface="+mn-ea"/>
                <a:cs typeface="Calibri" panose="020F0502020204030204" pitchFamily="34" charset="0"/>
              </a:rPr>
            </a:br>
            <a:r>
              <a:rPr lang="en-GB" sz="1200" kern="1200" dirty="0">
                <a:solidFill>
                  <a:schemeClr val="tx1"/>
                </a:solidFill>
                <a:effectLst/>
                <a:latin typeface="Calibri" panose="020F0502020204030204" pitchFamily="34" charset="0"/>
                <a:ea typeface="+mn-ea"/>
                <a:cs typeface="Calibri" panose="020F0502020204030204" pitchFamily="34" charset="0"/>
              </a:rPr>
              <a:t> </a:t>
            </a:r>
            <a:endParaRPr lang="sv-SE" sz="1200" kern="1200" dirty="0">
              <a:solidFill>
                <a:schemeClr val="tx1"/>
              </a:solidFill>
              <a:effectLst/>
              <a:latin typeface="Calibri" panose="020F0502020204030204" pitchFamily="34" charset="0"/>
              <a:ea typeface="+mn-ea"/>
              <a:cs typeface="Calibri" panose="020F0502020204030204" pitchFamily="34" charset="0"/>
            </a:endParaRPr>
          </a:p>
          <a:p>
            <a:pPr algn="r"/>
            <a:r>
              <a:rPr lang="ar-SA" sz="1200" b="0" i="0" dirty="0">
                <a:solidFill>
                  <a:srgbClr val="000000"/>
                </a:solidFill>
                <a:effectLst/>
                <a:latin typeface="Calibri" panose="020F0502020204030204" pitchFamily="34" charset="0"/>
                <a:cs typeface="Calibri" panose="020F0502020204030204" pitchFamily="34" charset="0"/>
              </a:rPr>
              <a:t>هذان العهدان ملزمان قانونًا للدول التي توافق عليهما. </a:t>
            </a:r>
            <a:endParaRPr lang="sv-SE" sz="1200" kern="1200" dirty="0">
              <a:solidFill>
                <a:schemeClr val="tx1"/>
              </a:solidFill>
              <a:effectLst/>
              <a:latin typeface="Calibri" panose="020F0502020204030204" pitchFamily="34" charset="0"/>
              <a:ea typeface="+mn-ea"/>
              <a:cs typeface="Calibri" panose="020F0502020204030204" pitchFamily="34" charset="0"/>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2022-05-13</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11</a:t>
            </a:fld>
            <a:endParaRPr lang="en-GB"/>
          </a:p>
        </p:txBody>
      </p:sp>
    </p:spTree>
    <p:extLst>
      <p:ext uri="{BB962C8B-B14F-4D97-AF65-F5344CB8AC3E}">
        <p14:creationId xmlns:p14="http://schemas.microsoft.com/office/powerpoint/2010/main" val="33391166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r" rtl="1" fontAlgn="base"/>
            <a:r>
              <a:rPr lang="ar-SA" sz="1200" b="0" i="0" dirty="0">
                <a:solidFill>
                  <a:srgbClr val="000000"/>
                </a:solidFill>
                <a:effectLst/>
                <a:latin typeface="Calibri" panose="020F0502020204030204" pitchFamily="34" charset="0"/>
                <a:cs typeface="Calibri" panose="020F0502020204030204" pitchFamily="34" charset="0"/>
              </a:rPr>
              <a:t>لقد التزمت الغالبية العظمى من الدول بهذه الاتفاقيات – وهي كلّ الدول التي ترونها باللون الأخضر على هذه الخرائط! </a:t>
            </a:r>
            <a:r>
              <a:rPr lang="ar-LB" sz="1200" b="0" i="0" dirty="0">
                <a:solidFill>
                  <a:srgbClr val="000000"/>
                </a:solidFill>
                <a:effectLst/>
                <a:latin typeface="Calibri" panose="020F0502020204030204" pitchFamily="34" charset="0"/>
                <a:cs typeface="Calibri" panose="020F0502020204030204" pitchFamily="34" charset="0"/>
              </a:rPr>
              <a:t>و</a:t>
            </a:r>
            <a:r>
              <a:rPr kumimoji="0" lang="ar-LB"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فهمت حكومات جميع هذه الدول أنّ عليها واجباً </a:t>
            </a:r>
            <a:r>
              <a:rPr lang="ar-SA" sz="1200" b="0" i="0" dirty="0">
                <a:solidFill>
                  <a:srgbClr val="000000"/>
                </a:solidFill>
                <a:effectLst/>
                <a:latin typeface="Calibri" panose="020F0502020204030204" pitchFamily="34" charset="0"/>
                <a:cs typeface="Calibri" panose="020F0502020204030204" pitchFamily="34" charset="0"/>
              </a:rPr>
              <a:t>قانونيًا بموجب القانون الدولي يقضي بالقيام بثلاثة أمور: </a:t>
            </a:r>
            <a:endParaRPr lang="ar-LB" sz="1200" b="0" i="0" dirty="0">
              <a:solidFill>
                <a:srgbClr val="000000"/>
              </a:solidFill>
              <a:effectLst/>
              <a:latin typeface="Calibri" panose="020F0502020204030204" pitchFamily="34" charset="0"/>
              <a:cs typeface="Calibri" panose="020F0502020204030204" pitchFamily="34" charset="0"/>
            </a:endParaRPr>
          </a:p>
          <a:p>
            <a:pPr algn="r" rtl="1" fontAlgn="base"/>
            <a:endParaRPr lang="ar-LB" sz="1200" b="0" i="0" dirty="0">
              <a:solidFill>
                <a:srgbClr val="000000"/>
              </a:solidFill>
              <a:effectLst/>
              <a:latin typeface="Calibri" panose="020F0502020204030204" pitchFamily="34" charset="0"/>
              <a:cs typeface="Calibri" panose="020F0502020204030204" pitchFamily="34" charset="0"/>
            </a:endParaRPr>
          </a:p>
          <a:p>
            <a:pPr algn="r" rtl="1" fontAlgn="base"/>
            <a:r>
              <a:rPr lang="ar-LB" sz="1200" b="0" i="0" dirty="0">
                <a:solidFill>
                  <a:srgbClr val="000000"/>
                </a:solidFill>
                <a:effectLst/>
                <a:latin typeface="Calibri" panose="020F0502020204030204" pitchFamily="34" charset="0"/>
                <a:cs typeface="Calibri" panose="020F0502020204030204" pitchFamily="34" charset="0"/>
              </a:rPr>
              <a:t>(ملاحظة: الدول الملوّنة بالأخضر هي التي وقّعت على العهد المذكور</a:t>
            </a:r>
            <a:r>
              <a:rPr lang="ar-LB" sz="1200" b="0" i="0" baseline="0" dirty="0">
                <a:solidFill>
                  <a:srgbClr val="000000"/>
                </a:solidFill>
                <a:effectLst/>
                <a:latin typeface="Calibri" panose="020F0502020204030204" pitchFamily="34" charset="0"/>
                <a:cs typeface="Calibri" panose="020F0502020204030204" pitchFamily="34" charset="0"/>
              </a:rPr>
              <a:t> </a:t>
            </a:r>
            <a:r>
              <a:rPr lang="ar-LB" sz="1200" b="0" i="0" dirty="0">
                <a:solidFill>
                  <a:srgbClr val="000000"/>
                </a:solidFill>
                <a:effectLst/>
                <a:latin typeface="Calibri" panose="020F0502020204030204" pitchFamily="34" charset="0"/>
                <a:cs typeface="Calibri" panose="020F0502020204030204" pitchFamily="34" charset="0"/>
              </a:rPr>
              <a:t>وصادقت عليها وبالتالي</a:t>
            </a:r>
            <a:r>
              <a:rPr lang="ar-LB" sz="1200" b="0" i="0" baseline="0" dirty="0">
                <a:solidFill>
                  <a:srgbClr val="000000"/>
                </a:solidFill>
                <a:effectLst/>
                <a:latin typeface="Calibri" panose="020F0502020204030204" pitchFamily="34" charset="0"/>
                <a:cs typeface="Calibri" panose="020F0502020204030204" pitchFamily="34" charset="0"/>
              </a:rPr>
              <a:t> باتت ملزمة باتّباعه بموجب القانون الدولي. الدول باللون البرتقالي هي التي لم توقّع ولم تصادق على العهد. الدول باللون البيج هي التي وقّعت من دون المصادقة مما يعني أنّها عبّرت عن نيّتها السياسية باتّباع هذا العهد الدولي ولكنها غير ملزمة قانونياً به. الدول التي تظهر باللون الرمادي هي أراضٍ محتلّة). </a:t>
            </a:r>
            <a:endParaRPr lang="da-DK" sz="1200" b="0" i="0" dirty="0">
              <a:solidFill>
                <a:srgbClr val="000000"/>
              </a:solidFill>
              <a:effectLst/>
              <a:latin typeface="Calibri" panose="020F0502020204030204" pitchFamily="34" charset="0"/>
              <a:cs typeface="Calibri" panose="020F0502020204030204" pitchFamily="34" charset="0"/>
            </a:endParaRPr>
          </a:p>
          <a:p>
            <a:pPr algn="r" fontAlgn="base"/>
            <a:endParaRPr lang="en-GB" sz="1200" kern="1200" dirty="0">
              <a:solidFill>
                <a:schemeClr val="tx1"/>
              </a:solidFill>
              <a:effectLst/>
              <a:latin typeface="Calibri" panose="020F0502020204030204" pitchFamily="34" charset="0"/>
              <a:ea typeface="+mn-ea"/>
              <a:cs typeface="Calibri" panose="020F0502020204030204" pitchFamily="34" charset="0"/>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2022-05-13</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12</a:t>
            </a:fld>
            <a:endParaRPr lang="en-GB"/>
          </a:p>
        </p:txBody>
      </p:sp>
    </p:spTree>
    <p:extLst>
      <p:ext uri="{BB962C8B-B14F-4D97-AF65-F5344CB8AC3E}">
        <p14:creationId xmlns:p14="http://schemas.microsoft.com/office/powerpoint/2010/main" val="11606724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r" rtl="1" fontAlgn="base">
              <a:buFont typeface="Arial" panose="020B0604020202020204" pitchFamily="34" charset="0"/>
              <a:buChar char="•"/>
            </a:pPr>
            <a:r>
              <a:rPr lang="ar-SA" sz="1200" b="0" i="0">
                <a:solidFill>
                  <a:srgbClr val="000000"/>
                </a:solidFill>
                <a:effectLst/>
                <a:latin typeface="Calibri" panose="020F0502020204030204" pitchFamily="34" charset="0"/>
                <a:cs typeface="Calibri" panose="020F0502020204030204" pitchFamily="34" charset="0"/>
              </a:rPr>
              <a:t>احترام حقوق الإنسان في القوانين التي تسنّها وفي الإجراءات التي يتّخذها المسؤولون فيها. على سبيل المثال، يجب ألّا تكون هناك قوانين تمييزية ولا ينبغي تعريض أيّ شخص للتعذيب. </a:t>
            </a:r>
          </a:p>
          <a:p>
            <a:pPr algn="r" rtl="1" fontAlgn="base">
              <a:buFont typeface="Arial" panose="020B0604020202020204" pitchFamily="34" charset="0"/>
              <a:buChar char="•"/>
            </a:pPr>
            <a:r>
              <a:rPr lang="ar-SA" sz="1200" b="0" i="0">
                <a:solidFill>
                  <a:srgbClr val="000000"/>
                </a:solidFill>
                <a:effectLst/>
                <a:latin typeface="Calibri" panose="020F0502020204030204" pitchFamily="34" charset="0"/>
                <a:cs typeface="Calibri" panose="020F0502020204030204" pitchFamily="34" charset="0"/>
              </a:rPr>
              <a:t>حماية حقوق الإنسان، والحرص على أن يتمكّن الجميع من التماس العدالة عندما تُنتهَك حقوقهم من قبل الدولة أو أي شخص آخر. </a:t>
            </a:r>
          </a:p>
          <a:p>
            <a:pPr algn="r" rtl="1" fontAlgn="base">
              <a:buFont typeface="Arial" panose="020B0604020202020204" pitchFamily="34" charset="0"/>
              <a:buChar char="•"/>
            </a:pPr>
            <a:r>
              <a:rPr lang="ar-SA" sz="1200" b="0" i="0">
                <a:solidFill>
                  <a:srgbClr val="000000"/>
                </a:solidFill>
                <a:effectLst/>
                <a:latin typeface="Calibri" panose="020F0502020204030204" pitchFamily="34" charset="0"/>
                <a:cs typeface="Calibri" panose="020F0502020204030204" pitchFamily="34" charset="0"/>
              </a:rPr>
              <a:t>تعزيز حقوق الإنسان - بذل قصارى جهدها للتأكّد من أنّه يمكن لكلّ شخص التمتّع بحقوقه. على سبيل المثال، بذل قصارى جهدها لضمان حصول الجميع على الرعاية الصحية والتعليم. بالطبع، لا تمتلك جميع الحكومات نفس الموارد، وبالتالي، فإنّ تحويل هذه الحقوق الاجتماعية والاقتصادية إلى حقيقة واقعة هو عملية تدريجية. </a:t>
            </a: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2022-05-13</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13</a:t>
            </a:fld>
            <a:endParaRPr lang="en-GB"/>
          </a:p>
        </p:txBody>
      </p:sp>
    </p:spTree>
    <p:extLst>
      <p:ext uri="{BB962C8B-B14F-4D97-AF65-F5344CB8AC3E}">
        <p14:creationId xmlns:p14="http://schemas.microsoft.com/office/powerpoint/2010/main" val="21744169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ar-SA" sz="1200" b="0" i="0">
                <a:solidFill>
                  <a:srgbClr val="000000"/>
                </a:solidFill>
                <a:effectLst/>
                <a:latin typeface="Calibri" panose="020F0502020204030204" pitchFamily="34" charset="0"/>
                <a:cs typeface="Calibri" panose="020F0502020204030204" pitchFamily="34" charset="0"/>
              </a:rPr>
              <a:t>اتّفقت الحكومات على أن يتمتّع كلّ إنسان بهذه الحقوق على قدم المساواة. وتنصّ المادّة الأولى من الإعلان العالمي لحقوق الإنسان على ما يلي: "</a:t>
            </a:r>
            <a:r>
              <a:rPr lang="ar-SA" sz="1200" b="0" i="0">
                <a:solidFill>
                  <a:srgbClr val="333333"/>
                </a:solidFill>
                <a:effectLst/>
                <a:latin typeface="Calibri" panose="020F0502020204030204" pitchFamily="34" charset="0"/>
                <a:cs typeface="Calibri" panose="020F0502020204030204" pitchFamily="34" charset="0"/>
              </a:rPr>
              <a:t>يولد جميع الناس أحراراً ومتساوين في الكرامة والحقوق</a:t>
            </a:r>
            <a:r>
              <a:rPr lang="ar-SA" sz="1200" b="0" i="0">
                <a:solidFill>
                  <a:srgbClr val="000000"/>
                </a:solidFill>
                <a:effectLst/>
                <a:latin typeface="Calibri" panose="020F0502020204030204" pitchFamily="34" charset="0"/>
                <a:cs typeface="Calibri" panose="020F0502020204030204" pitchFamily="34" charset="0"/>
              </a:rPr>
              <a:t>". </a:t>
            </a:r>
            <a:endParaRPr lang="sv-SE" sz="1200" kern="1200">
              <a:solidFill>
                <a:schemeClr val="tx1"/>
              </a:solidFill>
              <a:effectLst/>
              <a:latin typeface="Calibri" panose="020F0502020204030204" pitchFamily="34" charset="0"/>
              <a:ea typeface="+mn-ea"/>
              <a:cs typeface="Calibri" panose="020F0502020204030204" pitchFamily="34" charset="0"/>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2022-05-13</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14</a:t>
            </a:fld>
            <a:endParaRPr lang="en-GB"/>
          </a:p>
        </p:txBody>
      </p:sp>
    </p:spTree>
    <p:extLst>
      <p:ext uri="{BB962C8B-B14F-4D97-AF65-F5344CB8AC3E}">
        <p14:creationId xmlns:p14="http://schemas.microsoft.com/office/powerpoint/2010/main" val="12867319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ar-SA" sz="1200" b="0" i="0">
                <a:solidFill>
                  <a:srgbClr val="000000"/>
                </a:solidFill>
                <a:effectLst/>
                <a:latin typeface="Calibri" panose="020F0502020204030204" pitchFamily="34" charset="0"/>
                <a:cs typeface="Calibri" panose="020F0502020204030204" pitchFamily="34" charset="0"/>
              </a:rPr>
              <a:t>للأسف، لا تفي الكثير من الحكومات بهذه الالتزامات –إذ تُنتهَك حقوق الكثير من الناس. والنساء والفتيات والأقليات والمعوّقون والمهاجرون معرّضون بشكل خاصّ لانتهاكات الحقوق. فالعنف القائم على النوع الاجتماعي مثلًا شائع في كلّ بلدان العالم. </a:t>
            </a:r>
            <a:endParaRPr lang="sv-SE" sz="1200" kern="1200">
              <a:solidFill>
                <a:schemeClr val="tx1"/>
              </a:solidFill>
              <a:effectLst/>
              <a:latin typeface="Calibri" panose="020F0502020204030204" pitchFamily="34" charset="0"/>
              <a:ea typeface="+mn-ea"/>
              <a:cs typeface="Calibri" panose="020F0502020204030204" pitchFamily="34" charset="0"/>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2022-05-13</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15</a:t>
            </a:fld>
            <a:endParaRPr lang="en-GB"/>
          </a:p>
        </p:txBody>
      </p:sp>
    </p:spTree>
    <p:extLst>
      <p:ext uri="{BB962C8B-B14F-4D97-AF65-F5344CB8AC3E}">
        <p14:creationId xmlns:p14="http://schemas.microsoft.com/office/powerpoint/2010/main" val="37109070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ar-SA" sz="1200" b="1" i="0">
                <a:solidFill>
                  <a:srgbClr val="000000"/>
                </a:solidFill>
                <a:effectLst/>
                <a:latin typeface="Calibri" panose="020F0502020204030204" pitchFamily="34" charset="0"/>
                <a:cs typeface="Calibri" panose="020F0502020204030204" pitchFamily="34" charset="0"/>
              </a:rPr>
              <a:t>انتقاد حقوق الإنسان</a:t>
            </a:r>
            <a:r>
              <a:rPr lang="ar-SA" sz="1200" b="0" i="0">
                <a:solidFill>
                  <a:srgbClr val="000000"/>
                </a:solidFill>
                <a:effectLst/>
                <a:latin typeface="Calibri" panose="020F0502020204030204" pitchFamily="34" charset="0"/>
                <a:cs typeface="Calibri" panose="020F0502020204030204" pitchFamily="34" charset="0"/>
              </a:rPr>
              <a:t> </a:t>
            </a:r>
            <a:br>
              <a:rPr lang="en-GB" sz="1200" b="1" kern="1200">
                <a:solidFill>
                  <a:schemeClr val="tx1"/>
                </a:solidFill>
                <a:effectLst/>
                <a:latin typeface="Calibri" panose="020F0502020204030204" pitchFamily="34" charset="0"/>
                <a:ea typeface="+mn-ea"/>
                <a:cs typeface="Calibri" panose="020F0502020204030204" pitchFamily="34" charset="0"/>
              </a:rPr>
            </a:br>
            <a:r>
              <a:rPr lang="ar-SA" sz="1200" b="0" i="0">
                <a:solidFill>
                  <a:srgbClr val="000000"/>
                </a:solidFill>
                <a:effectLst/>
                <a:latin typeface="Calibri" panose="020F0502020204030204" pitchFamily="34" charset="0"/>
                <a:cs typeface="Calibri" panose="020F0502020204030204" pitchFamily="34" charset="0"/>
              </a:rPr>
              <a:t>عندما تنتهك الحكومات الحقوق أو تفشل في حماية الناس من انتهاكات الحقوق، ليس هناك شرطة دوليّة تأتي وتعاقب الحكومة. وبالتالي، إذا لم تكن هناك شرطة دوليّة لإجبار الحكومات على احترام حقوق الإنسان – ألا تُعتبَر حقوق الإنسان من دون جدوى – أيّ مجرّد  حبر على ورق، بدلاً من أن تكون أداة فعالة للتغيير؟ </a:t>
            </a:r>
            <a:endParaRPr lang="da-DK" sz="1200" b="0" i="0">
              <a:solidFill>
                <a:srgbClr val="000000"/>
              </a:solidFill>
              <a:effectLst/>
              <a:latin typeface="Calibri" panose="020F0502020204030204" pitchFamily="34" charset="0"/>
              <a:cs typeface="Calibri" panose="020F0502020204030204" pitchFamily="34" charset="0"/>
            </a:endParaRPr>
          </a:p>
          <a:p>
            <a:pPr algn="r" rtl="1"/>
            <a:r>
              <a:rPr lang="ar-SA" sz="1200">
                <a:effectLst/>
                <a:latin typeface="Calibri" panose="020F0502020204030204" pitchFamily="34" charset="0"/>
                <a:ea typeface="Times New Roman" panose="02020603050405020304" pitchFamily="18" charset="0"/>
                <a:cs typeface="Calibri" panose="020F0502020204030204" pitchFamily="34" charset="0"/>
              </a:rPr>
              <a:t>هذا صحيح نوعًا ما - فمن الصعب للغاية التأثير على بعض الحكومات. </a:t>
            </a:r>
            <a:endParaRPr lang="da-DK" sz="120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2022-05-13</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16</a:t>
            </a:fld>
            <a:endParaRPr lang="en-GB"/>
          </a:p>
        </p:txBody>
      </p:sp>
    </p:spTree>
    <p:extLst>
      <p:ext uri="{BB962C8B-B14F-4D97-AF65-F5344CB8AC3E}">
        <p14:creationId xmlns:p14="http://schemas.microsoft.com/office/powerpoint/2010/main" val="24102469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r">
              <a:defRPr/>
            </a:pPr>
            <a:r>
              <a:rPr lang="ar-SA" sz="1200">
                <a:effectLst/>
                <a:latin typeface="Calibri" panose="020F0502020204030204" pitchFamily="34" charset="0"/>
                <a:ea typeface="Malgun Gothic" panose="020B0503020000020004" pitchFamily="34" charset="-127"/>
                <a:cs typeface="Calibri" panose="020F0502020204030204" pitchFamily="34" charset="0"/>
              </a:rPr>
              <a:t>هذا صحيح نوعًا ما - فمن الصعب للغاية التأثير على بعض الحكومات. ولكن في كثير من البلدان، أدّى الانتقاد الدولي والمحلي لانتهاكات حقوق الإنسان إلى حصول تغيير إيجابي. وهناك العديد من الطرق لتعزيز حقوق الإنسان دون وجود شرطة دوليّة.</a:t>
            </a:r>
            <a:endParaRPr lang="sv-SE" sz="1200">
              <a:latin typeface="Calibri" panose="020F0502020204030204" pitchFamily="34" charset="0"/>
              <a:cs typeface="Calibri" panose="020F0502020204030204" pitchFamily="34" charset="0"/>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2022-05-13</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17</a:t>
            </a:fld>
            <a:endParaRPr lang="en-GB"/>
          </a:p>
        </p:txBody>
      </p:sp>
    </p:spTree>
    <p:extLst>
      <p:ext uri="{BB962C8B-B14F-4D97-AF65-F5344CB8AC3E}">
        <p14:creationId xmlns:p14="http://schemas.microsoft.com/office/powerpoint/2010/main" val="34667289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r" rtl="1"/>
            <a:r>
              <a:rPr lang="ar-SA" sz="1200" dirty="0">
                <a:effectLst/>
                <a:latin typeface="Calibri" panose="020F0502020204030204" pitchFamily="34" charset="0"/>
                <a:ea typeface="Times New Roman" panose="02020603050405020304" pitchFamily="18" charset="0"/>
                <a:cs typeface="Calibri" panose="020F0502020204030204" pitchFamily="34" charset="0"/>
              </a:rPr>
              <a:t>هناك أسباب أخرى لانتقاد الناس لحقوق الإنسان. ربما قد راودتكم هذه الأفكار أيضًا؟</a:t>
            </a:r>
            <a:endParaRPr lang="da-DK" sz="1200" dirty="0">
              <a:effectLst/>
              <a:latin typeface="Calibri" panose="020F0502020204030204" pitchFamily="34" charset="0"/>
              <a:ea typeface="Times New Roman" panose="02020603050405020304" pitchFamily="18" charset="0"/>
              <a:cs typeface="Calibri" panose="020F0502020204030204" pitchFamily="34" charset="0"/>
            </a:endParaRPr>
          </a:p>
          <a:p>
            <a:pPr marL="171450" lvl="0" indent="-171450" algn="r" rtl="1">
              <a:buFont typeface="Arial" panose="020B0604020202020204" pitchFamily="34" charset="0"/>
              <a:buChar char="•"/>
            </a:pPr>
            <a:r>
              <a:rPr lang="ar-SA" sz="1200" dirty="0">
                <a:effectLst/>
                <a:latin typeface="Calibri" panose="020F0502020204030204" pitchFamily="34" charset="0"/>
                <a:ea typeface="Times New Roman" panose="02020603050405020304" pitchFamily="18" charset="0"/>
                <a:cs typeface="Calibri" panose="020F0502020204030204" pitchFamily="34" charset="0"/>
              </a:rPr>
              <a:t>قد تبدو حقوق الإنسان تقنية بالنسبة لكم – أي موضوعًا مخصّصًا للمحامين والسياسيين وليس أمرًا يمكن أن تشاركوا فيه.</a:t>
            </a:r>
            <a:endParaRPr lang="da-DK" sz="1200" dirty="0">
              <a:effectLst/>
              <a:latin typeface="Calibri" panose="020F0502020204030204" pitchFamily="34" charset="0"/>
              <a:ea typeface="Times New Roman" panose="02020603050405020304" pitchFamily="18" charset="0"/>
              <a:cs typeface="Calibri" panose="020F0502020204030204" pitchFamily="34" charset="0"/>
            </a:endParaRPr>
          </a:p>
          <a:p>
            <a:pPr marL="171450" lvl="0" indent="-171450" algn="r" rtl="1">
              <a:buFont typeface="Arial" panose="020B0604020202020204" pitchFamily="34" charset="0"/>
              <a:buChar char="•"/>
            </a:pPr>
            <a:r>
              <a:rPr lang="ar-SA" sz="1200" dirty="0">
                <a:effectLst/>
                <a:latin typeface="Calibri" panose="020F0502020204030204" pitchFamily="34" charset="0"/>
                <a:ea typeface="Times New Roman" panose="02020603050405020304" pitchFamily="18" charset="0"/>
                <a:cs typeface="Calibri" panose="020F0502020204030204" pitchFamily="34" charset="0"/>
              </a:rPr>
              <a:t>أو قد تعتقدون أنّ حقوق الإنسان بعيدة كلّ البعد عن حياتكم اليوميّة – أيّ أنّها موضوع يمكن للنخب في العواصم أن تقلق بشأنه.</a:t>
            </a:r>
            <a:endParaRPr lang="da-DK" sz="1200" dirty="0">
              <a:effectLst/>
              <a:latin typeface="Calibri" panose="020F0502020204030204" pitchFamily="34" charset="0"/>
              <a:ea typeface="Times New Roman" panose="02020603050405020304" pitchFamily="18" charset="0"/>
              <a:cs typeface="Calibri" panose="020F0502020204030204" pitchFamily="34" charset="0"/>
            </a:endParaRPr>
          </a:p>
          <a:p>
            <a:pPr algn="r"/>
            <a:r>
              <a:rPr lang="ar-SA" sz="1200" dirty="0">
                <a:effectLst/>
                <a:latin typeface="Calibri" panose="020F0502020204030204" pitchFamily="34" charset="0"/>
                <a:ea typeface="Malgun Gothic" panose="020B0503020000020004" pitchFamily="34" charset="-127"/>
                <a:cs typeface="Calibri" panose="020F0502020204030204" pitchFamily="34" charset="0"/>
              </a:rPr>
              <a:t>أو قد تبدو حقوق الإنسان كسلاح في لعبة سياسية دولية. أي أنّ الحكومات تستخدمه بنفاق لتنتقد أعداءها بينما تنتهك هي </a:t>
            </a:r>
            <a:r>
              <a:rPr lang="ar-SA" dirty="0">
                <a:effectLst/>
                <a:ea typeface="Malgun Gothic" panose="020B0503020000020004" pitchFamily="34" charset="-127"/>
                <a:cs typeface="Calibri" panose="020F0502020204030204" pitchFamily="34" charset="0"/>
              </a:rPr>
              <a:t>هذه الحقوق.</a:t>
            </a:r>
            <a:endParaRPr lang="sv-SE" kern="1200" dirty="0">
              <a:solidFill>
                <a:schemeClr val="tx1"/>
              </a:solidFill>
              <a:effectLst/>
              <a:ea typeface="+mn-ea"/>
              <a:cs typeface="Calibri" panose="020F0502020204030204" pitchFamily="34" charset="0"/>
            </a:endParaRPr>
          </a:p>
          <a:p>
            <a:pPr algn="r" rtl="1"/>
            <a:r>
              <a:rPr lang="ar-SA" dirty="0">
                <a:effectLst/>
                <a:ea typeface="Times New Roman" panose="02020603050405020304" pitchFamily="18" charset="0"/>
                <a:cs typeface="Calibri" panose="020F0502020204030204" pitchFamily="34" charset="0"/>
              </a:rPr>
              <a:t>في الحقيقة، تتعلّق حقوق الإنسان بالقانون، والسياسيّون يسنّون القوانين، ويمكن للمحامين أن يناضلوا من أجل حقوق الإنسان أمام المحاكم. ونعم، يتمّ استخدام المصطلح أحيانًا وإساءة استخدامه لأغراض سياسية.</a:t>
            </a:r>
            <a:endParaRPr lang="da-GL" dirty="0">
              <a:effectLst/>
              <a:ea typeface="Times New Roman" panose="02020603050405020304" pitchFamily="18" charset="0"/>
              <a:cs typeface="Calibri" panose="020F0502020204030204" pitchFamily="34" charset="0"/>
            </a:endParaRPr>
          </a:p>
          <a:p>
            <a:pPr algn="r" rtl="1"/>
            <a:r>
              <a:rPr lang="ar-SA" dirty="0">
                <a:effectLst/>
                <a:ea typeface="Malgun Gothic" panose="020B0503020000020004" pitchFamily="34" charset="-127"/>
                <a:cs typeface="Tahoma" panose="020B0604030504040204" pitchFamily="34" charset="0"/>
              </a:rPr>
              <a:t>ولكن حقوق الإنسان هي أكثر من ذلك بكثير!</a:t>
            </a:r>
            <a:endParaRPr lang="da-DK" dirty="0">
              <a:effectLst/>
              <a:ea typeface="Times New Roman" panose="02020603050405020304" pitchFamily="18" charset="0"/>
              <a:cs typeface="Calibri" panose="020F0502020204030204" pitchFamily="34" charset="0"/>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2022-05-13</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18</a:t>
            </a:fld>
            <a:endParaRPr lang="en-GB"/>
          </a:p>
        </p:txBody>
      </p:sp>
    </p:spTree>
    <p:extLst>
      <p:ext uri="{BB962C8B-B14F-4D97-AF65-F5344CB8AC3E}">
        <p14:creationId xmlns:p14="http://schemas.microsoft.com/office/powerpoint/2010/main" val="40209971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r" rtl="1"/>
            <a:r>
              <a:rPr lang="ar-SA" sz="1200" b="1">
                <a:effectLst/>
                <a:latin typeface="Calibri" panose="020F0502020204030204" pitchFamily="34" charset="0"/>
                <a:ea typeface="Malgun Gothic" panose="020B0503020000020004" pitchFamily="34" charset="-127"/>
                <a:cs typeface="Calibri" panose="020F0502020204030204" pitchFamily="34" charset="0"/>
              </a:rPr>
              <a:t>نحن وحقوق الإنسان</a:t>
            </a:r>
            <a:br>
              <a:rPr lang="en-GB" sz="1200" b="1" kern="1200">
                <a:solidFill>
                  <a:schemeClr val="tx1"/>
                </a:solidFill>
                <a:effectLst/>
                <a:latin typeface="Calibri" panose="020F0502020204030204" pitchFamily="34" charset="0"/>
                <a:ea typeface="+mn-ea"/>
                <a:cs typeface="Calibri" panose="020F0502020204030204" pitchFamily="34" charset="0"/>
              </a:rPr>
            </a:br>
            <a:r>
              <a:rPr lang="ar-SA" sz="1200">
                <a:effectLst/>
                <a:latin typeface="Calibri" panose="020F0502020204030204" pitchFamily="34" charset="0"/>
                <a:ea typeface="Times New Roman" panose="02020603050405020304" pitchFamily="18" charset="0"/>
                <a:cs typeface="Calibri" panose="020F0502020204030204" pitchFamily="34" charset="0"/>
              </a:rPr>
              <a:t>كما رأينا، تتعلّق حقوق الإنسان في الواقع باحتياجاتنا اليوميّة. فهي تتعلّق بما يحدث في مدارسنا، ومزارعنا، وأماكن عملنا، ومنازلنا وأحيائنا. وتتعلّق بكيفية تعاملنا مع بعضنا البعض، وبحمايتنا من التعرّض للإساءة من قبل أولئك الذين يتمتّعون بسلطة على حياتنا – أي أصحاب العقارات، أو أرباب العمل، أو المعلّمين، أو حتى أفراد أسرتنا، وبالطبع من قبل السلطات مثل الشرطة، والمحاكم، والجيش، والحكومة.</a:t>
            </a:r>
            <a:endParaRPr lang="da-DK" sz="1200">
              <a:effectLst/>
              <a:latin typeface="Calibri" panose="020F0502020204030204" pitchFamily="34" charset="0"/>
              <a:ea typeface="Times New Roman" panose="02020603050405020304" pitchFamily="18" charset="0"/>
              <a:cs typeface="Calibri" panose="020F0502020204030204" pitchFamily="34" charset="0"/>
            </a:endParaRPr>
          </a:p>
          <a:p>
            <a:pPr algn="r"/>
            <a:r>
              <a:rPr lang="ar-SA" sz="1200">
                <a:effectLst/>
                <a:latin typeface="Calibri" panose="020F0502020204030204" pitchFamily="34" charset="0"/>
                <a:ea typeface="Malgun Gothic" panose="020B0503020000020004" pitchFamily="34" charset="-127"/>
                <a:cs typeface="Calibri" panose="020F0502020204030204" pitchFamily="34" charset="0"/>
              </a:rPr>
              <a:t>يمكننا القول باختصار إنّ حقوق الإنسان تتعلّق بنوع المجتمع الذي نريد أن نعيش فيه ونعمل على بنائه.</a:t>
            </a:r>
            <a:r>
              <a:rPr lang="en-GB" sz="1200" kern="1200">
                <a:solidFill>
                  <a:schemeClr val="tx1"/>
                </a:solidFill>
                <a:effectLst/>
                <a:latin typeface="Calibri" panose="020F0502020204030204" pitchFamily="34" charset="0"/>
                <a:ea typeface="+mn-ea"/>
                <a:cs typeface="Calibri" panose="020F0502020204030204" pitchFamily="34" charset="0"/>
              </a:rPr>
              <a:t> </a:t>
            </a:r>
            <a:endParaRPr lang="sv-SE" sz="1200" kern="1200">
              <a:solidFill>
                <a:schemeClr val="tx1"/>
              </a:solidFill>
              <a:effectLst/>
              <a:latin typeface="Calibri" panose="020F0502020204030204" pitchFamily="34" charset="0"/>
              <a:ea typeface="+mn-ea"/>
              <a:cs typeface="Calibri" panose="020F050202020403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Calibri" panose="020F0502020204030204" pitchFamily="34" charset="0"/>
                <a:ea typeface="+mn-ea"/>
                <a:cs typeface="Calibri" panose="020F0502020204030204" pitchFamily="34" charset="0"/>
              </a:rPr>
              <a:t> </a:t>
            </a:r>
            <a:r>
              <a:rPr lang="ar-SA" sz="1200">
                <a:effectLst/>
                <a:latin typeface="Calibri" panose="020F0502020204030204" pitchFamily="34" charset="0"/>
                <a:ea typeface="Times New Roman" panose="02020603050405020304" pitchFamily="18" charset="0"/>
                <a:cs typeface="Calibri" panose="020F0502020204030204" pitchFamily="34" charset="0"/>
              </a:rPr>
              <a:t>إذا أردنا أن تصبح حقوق الإنسان واقعًا في مجتمعاتنا، فلدينا جميعًا دور نلعبه. تحدث الكثير من انتهاكات حقوق الإنسان لأنّ الناس العاديين لا يحترمون حقوق الآخرين - عندما نتعامل مثلًا مع بعض الأشخاص كما لو كانوا غير متساوين. وتستمرّ للحكومات، والشركات، والأفراد في ارتكاب انتهاكات حقوق الإنسان لأنّ الناس لا يدافعون عن بعضهم البعض ولا يحاولون تغيير الأشياء، ولأنّنا غالبًا ما نبقى صامتين.</a:t>
            </a:r>
            <a:endParaRPr lang="da-DK" sz="1200">
              <a:effectLst/>
              <a:latin typeface="Calibri" panose="020F0502020204030204" pitchFamily="34" charset="0"/>
              <a:ea typeface="Times New Roman" panose="02020603050405020304" pitchFamily="18" charset="0"/>
              <a:cs typeface="Calibri" panose="020F0502020204030204" pitchFamily="34" charset="0"/>
            </a:endParaRPr>
          </a:p>
          <a:p>
            <a:pPr algn="r"/>
            <a:endParaRPr lang="sv-SE" sz="1200">
              <a:latin typeface="Calibri" panose="020F0502020204030204" pitchFamily="34" charset="0"/>
              <a:cs typeface="Calibri" panose="020F0502020204030204" pitchFamily="34" charset="0"/>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2022-05-13</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19</a:t>
            </a:fld>
            <a:endParaRPr lang="en-GB"/>
          </a:p>
        </p:txBody>
      </p:sp>
    </p:spTree>
    <p:extLst>
      <p:ext uri="{BB962C8B-B14F-4D97-AF65-F5344CB8AC3E}">
        <p14:creationId xmlns:p14="http://schemas.microsoft.com/office/powerpoint/2010/main" val="32325563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68D7DBD2-2B10-4EF4-A6B5-C85AC3CD16FB}" type="slidenum">
              <a:rPr lang="en-GB" smtClean="0"/>
              <a:t>2</a:t>
            </a:fld>
            <a:endParaRPr lang="en-GB"/>
          </a:p>
        </p:txBody>
      </p:sp>
      <p:sp>
        <p:nvSpPr>
          <p:cNvPr id="5" name="Platshållare för datum 4">
            <a:extLst>
              <a:ext uri="{FF2B5EF4-FFF2-40B4-BE49-F238E27FC236}">
                <a16:creationId xmlns:a16="http://schemas.microsoft.com/office/drawing/2014/main" id="{B7F9587B-F422-284D-9F39-B607376883E2}"/>
              </a:ext>
            </a:extLst>
          </p:cNvPr>
          <p:cNvSpPr>
            <a:spLocks noGrp="1"/>
          </p:cNvSpPr>
          <p:nvPr>
            <p:ph type="dt" idx="1"/>
          </p:nvPr>
        </p:nvSpPr>
        <p:spPr/>
        <p:txBody>
          <a:bodyPr/>
          <a:lstStyle/>
          <a:p>
            <a:fld id="{30F7EE07-0028-9742-B23B-FE37E6BBE572}" type="datetime1">
              <a:rPr lang="sv-SE" smtClean="0"/>
              <a:t>2022-05-13</a:t>
            </a:fld>
            <a:endParaRPr lang="en-GB"/>
          </a:p>
        </p:txBody>
      </p:sp>
      <p:sp>
        <p:nvSpPr>
          <p:cNvPr id="6" name="Platshållare för sidhuvud 5">
            <a:extLst>
              <a:ext uri="{FF2B5EF4-FFF2-40B4-BE49-F238E27FC236}">
                <a16:creationId xmlns:a16="http://schemas.microsoft.com/office/drawing/2014/main" id="{CC5AD1CA-A69D-1F4B-8F50-CC77250D631E}"/>
              </a:ext>
            </a:extLst>
          </p:cNvPr>
          <p:cNvSpPr>
            <a:spLocks noGrp="1"/>
          </p:cNvSpPr>
          <p:nvPr>
            <p:ph type="hdr" sz="quarter"/>
          </p:nvPr>
        </p:nvSpPr>
        <p:spPr/>
        <p:txBody>
          <a:bodyPr/>
          <a:lstStyle/>
          <a:p>
            <a:r>
              <a:rPr lang="en-GB"/>
              <a:t>FORB</a:t>
            </a:r>
          </a:p>
        </p:txBody>
      </p:sp>
    </p:spTree>
    <p:extLst>
      <p:ext uri="{BB962C8B-B14F-4D97-AF65-F5344CB8AC3E}">
        <p14:creationId xmlns:p14="http://schemas.microsoft.com/office/powerpoint/2010/main" val="5827505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r"/>
            <a:r>
              <a:rPr lang="ar-SA" sz="1200">
                <a:effectLst/>
                <a:latin typeface="Calibri" panose="020F0502020204030204" pitchFamily="34" charset="0"/>
                <a:ea typeface="Malgun Gothic" panose="020B0503020000020004" pitchFamily="34" charset="-127"/>
                <a:cs typeface="Calibri" panose="020F0502020204030204" pitchFamily="34" charset="0"/>
              </a:rPr>
              <a:t>نحن لسنا حكومات – أي لم نوقّع اتفاقيات دولية لحقوق الإنسان، وليس لدينا واجب قانوني للحرص على صون حقوق الإنسان. ولكنّنا بشر نتمتّع بالعقل والوجدان، وبواجب أخلاقي تجاه بعضنا البعض، كما جاء في الإعلان العالمي لحقوق الإنسان.</a:t>
            </a:r>
            <a:r>
              <a:rPr lang="ar-SA" sz="1200">
                <a:solidFill>
                  <a:srgbClr val="000000"/>
                </a:solidFill>
                <a:effectLst/>
                <a:latin typeface="Calibri" panose="020F0502020204030204" pitchFamily="34" charset="0"/>
                <a:ea typeface="Malgun Gothic" panose="020B0503020000020004" pitchFamily="34" charset="-127"/>
                <a:cs typeface="Calibri" panose="020F0502020204030204" pitchFamily="34" charset="0"/>
              </a:rPr>
              <a:t> "يولد جميع الناس أحراراً ومتساوين في الكرامة والحقوق. وهم قد وهبوا العقل والوجدان وعليهم أن يعاملوا بعضهم بعضاً بروح الإخاء"</a:t>
            </a:r>
            <a:r>
              <a:rPr lang="en-GB" sz="1200">
                <a:solidFill>
                  <a:srgbClr val="000000"/>
                </a:solidFill>
                <a:effectLst/>
                <a:latin typeface="Calibri" panose="020F0502020204030204" pitchFamily="34" charset="0"/>
                <a:ea typeface="Malgun Gothic" panose="020B0503020000020004" pitchFamily="34" charset="-127"/>
                <a:cs typeface="Calibri" panose="020F0502020204030204" pitchFamily="34" charset="0"/>
              </a:rPr>
              <a:t>.</a:t>
            </a:r>
            <a:endParaRPr lang="da-GL" sz="1200">
              <a:solidFill>
                <a:srgbClr val="000000"/>
              </a:solidFill>
              <a:effectLst/>
              <a:latin typeface="Calibri" panose="020F0502020204030204" pitchFamily="34" charset="0"/>
              <a:ea typeface="Malgun Gothic" panose="020B0503020000020004" pitchFamily="34" charset="-127"/>
              <a:cs typeface="Calibri" panose="020F0502020204030204" pitchFamily="34" charset="0"/>
            </a:endParaRPr>
          </a:p>
          <a:p>
            <a:pPr algn="r"/>
            <a:endParaRPr lang="da-GL" sz="1200">
              <a:solidFill>
                <a:srgbClr val="000000"/>
              </a:solidFill>
              <a:effectLst/>
              <a:latin typeface="Calibri" panose="020F0502020204030204" pitchFamily="34" charset="0"/>
              <a:ea typeface="Malgun Gothic" panose="020B0503020000020004" pitchFamily="34" charset="-127"/>
              <a:cs typeface="Calibri" panose="020F0502020204030204" pitchFamily="34" charset="0"/>
            </a:endParaRPr>
          </a:p>
          <a:p>
            <a:pPr algn="r" rtl="1"/>
            <a:r>
              <a:rPr lang="ar-SA" sz="1200">
                <a:solidFill>
                  <a:srgbClr val="000000"/>
                </a:solidFill>
                <a:effectLst/>
                <a:latin typeface="Calibri" panose="020F0502020204030204" pitchFamily="34" charset="0"/>
                <a:ea typeface="Malgun Gothic" panose="020B0503020000020004" pitchFamily="34" charset="-127"/>
                <a:cs typeface="Calibri" panose="020F0502020204030204" pitchFamily="34" charset="0"/>
              </a:rPr>
              <a:t>"... يسعى كلّ فرد وهيئة في المجتمع </a:t>
            </a:r>
            <a:r>
              <a:rPr lang="en-GB" sz="1200">
                <a:effectLst/>
                <a:latin typeface="Calibri" panose="020F0502020204030204" pitchFamily="34" charset="0"/>
                <a:ea typeface="Calibri" panose="020F0502020204030204" pitchFamily="34" charset="0"/>
                <a:cs typeface="Calibri" panose="020F0502020204030204" pitchFamily="34" charset="0"/>
              </a:rPr>
              <a:t>[…]</a:t>
            </a:r>
            <a:r>
              <a:rPr lang="ar-SA" sz="1200">
                <a:solidFill>
                  <a:srgbClr val="000000"/>
                </a:solidFill>
                <a:effectLst/>
                <a:latin typeface="Calibri" panose="020F0502020204030204" pitchFamily="34" charset="0"/>
                <a:ea typeface="Malgun Gothic" panose="020B0503020000020004" pitchFamily="34" charset="-127"/>
                <a:cs typeface="Calibri" panose="020F0502020204030204" pitchFamily="34" charset="0"/>
              </a:rPr>
              <a:t> إلى توطيد احترام هذه الحقوق والحرّيات عن طريق التعليم والتربية."</a:t>
            </a:r>
            <a:r>
              <a:rPr lang="ar-SA" sz="1200">
                <a:effectLst/>
                <a:latin typeface="Calibri" panose="020F0502020204030204" pitchFamily="34" charset="0"/>
                <a:ea typeface="Times New Roman" panose="02020603050405020304" pitchFamily="18" charset="0"/>
                <a:cs typeface="Calibri" panose="020F0502020204030204" pitchFamily="34" charset="0"/>
              </a:rPr>
              <a:t>عندما يكون لدينا القوّة لفعل الخير أو الشر في حياة الآخرين، يكون لدينا واجب أخلاقي بدعم حقوق الإنسان.</a:t>
            </a:r>
            <a:endParaRPr lang="da-DK" sz="1200">
              <a:effectLst/>
              <a:latin typeface="Calibri" panose="020F0502020204030204" pitchFamily="34" charset="0"/>
              <a:ea typeface="Times New Roman" panose="02020603050405020304" pitchFamily="18" charset="0"/>
              <a:cs typeface="Calibri" panose="020F0502020204030204" pitchFamily="34" charset="0"/>
            </a:endParaRPr>
          </a:p>
          <a:p>
            <a:pPr algn="r"/>
            <a:r>
              <a:rPr lang="en-GB" sz="1200" kern="1200">
                <a:solidFill>
                  <a:schemeClr val="tx1"/>
                </a:solidFill>
                <a:effectLst/>
                <a:latin typeface="Calibri" panose="020F0502020204030204" pitchFamily="34" charset="0"/>
                <a:ea typeface="+mn-ea"/>
                <a:cs typeface="Calibri" panose="020F0502020204030204" pitchFamily="34" charset="0"/>
              </a:rPr>
              <a:t> </a:t>
            </a:r>
            <a:endParaRPr lang="sv-SE" sz="1200" kern="1200">
              <a:solidFill>
                <a:schemeClr val="tx1"/>
              </a:solidFill>
              <a:effectLst/>
              <a:latin typeface="Calibri" panose="020F0502020204030204" pitchFamily="34" charset="0"/>
              <a:ea typeface="+mn-ea"/>
              <a:cs typeface="Calibri" panose="020F0502020204030204" pitchFamily="34" charset="0"/>
            </a:endParaRPr>
          </a:p>
          <a:p>
            <a:pPr algn="r" rtl="1"/>
            <a:r>
              <a:rPr lang="ar-SA" sz="1200">
                <a:effectLst/>
                <a:latin typeface="Calibri" panose="020F0502020204030204" pitchFamily="34" charset="0"/>
                <a:ea typeface="Times New Roman" panose="02020603050405020304" pitchFamily="18" charset="0"/>
                <a:cs typeface="Calibri" panose="020F0502020204030204" pitchFamily="34" charset="0"/>
              </a:rPr>
              <a:t>لا يمكننا فعل كلّ شيء - وفي بعض المواقف يصعب التفكير في أيّ أمر يمكننا القيام به - ولكن عندما نرى الظلم، ويكون بإمكاننا أن نفعل شيئًا للمساعدة، فربّما يكون من واجبنا الأخلاقي المحاولة.</a:t>
            </a:r>
            <a:endParaRPr lang="da-DK" sz="1200">
              <a:effectLst/>
              <a:latin typeface="Calibri" panose="020F0502020204030204" pitchFamily="34" charset="0"/>
              <a:ea typeface="Times New Roman" panose="02020603050405020304" pitchFamily="18" charset="0"/>
              <a:cs typeface="Calibri" panose="020F0502020204030204" pitchFamily="34" charset="0"/>
            </a:endParaRPr>
          </a:p>
          <a:p>
            <a:pPr algn="r"/>
            <a:r>
              <a:rPr lang="ar-SA" sz="1200">
                <a:effectLst/>
                <a:latin typeface="Calibri" panose="020F0502020204030204" pitchFamily="34" charset="0"/>
                <a:ea typeface="Malgun Gothic" panose="020B0503020000020004" pitchFamily="34" charset="-127"/>
                <a:cs typeface="Calibri" panose="020F0502020204030204" pitchFamily="34" charset="0"/>
              </a:rPr>
              <a:t>ويمكن أن يكون ذلك عبارة عن فعل شيء بسيط، مثل أن نكون جيرانًا </a:t>
            </a:r>
            <a:r>
              <a:rPr lang="ar-LB" sz="1200">
                <a:effectLst/>
                <a:latin typeface="Calibri" panose="020F0502020204030204" pitchFamily="34" charset="0"/>
                <a:ea typeface="Malgun Gothic" panose="020B0503020000020004" pitchFamily="34" charset="-127"/>
                <a:cs typeface="Calibri" panose="020F0502020204030204" pitchFamily="34" charset="0"/>
              </a:rPr>
              <a:t>لطفاء</a:t>
            </a:r>
            <a:r>
              <a:rPr lang="ar-SA" sz="1200">
                <a:effectLst/>
                <a:latin typeface="Calibri" panose="020F0502020204030204" pitchFamily="34" charset="0"/>
                <a:ea typeface="Malgun Gothic" panose="020B0503020000020004" pitchFamily="34" charset="-127"/>
                <a:cs typeface="Calibri" panose="020F0502020204030204" pitchFamily="34" charset="0"/>
              </a:rPr>
              <a:t>.</a:t>
            </a:r>
            <a:endParaRPr lang="sv-SE" sz="1200" kern="1200">
              <a:solidFill>
                <a:schemeClr val="tx1"/>
              </a:solidFill>
              <a:effectLst/>
              <a:latin typeface="Calibri" panose="020F0502020204030204" pitchFamily="34" charset="0"/>
              <a:ea typeface="+mn-ea"/>
              <a:cs typeface="Calibri" panose="020F0502020204030204" pitchFamily="34" charset="0"/>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2022-05-13</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20</a:t>
            </a:fld>
            <a:endParaRPr lang="en-GB"/>
          </a:p>
        </p:txBody>
      </p:sp>
    </p:spTree>
    <p:extLst>
      <p:ext uri="{BB962C8B-B14F-4D97-AF65-F5344CB8AC3E}">
        <p14:creationId xmlns:p14="http://schemas.microsoft.com/office/powerpoint/2010/main" val="34192795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r" rtl="1"/>
            <a:r>
              <a:rPr lang="ar-SA" sz="1200" b="1">
                <a:effectLst/>
                <a:latin typeface="Calibri" panose="020F0502020204030204" pitchFamily="34" charset="0"/>
                <a:ea typeface="Malgun Gothic" panose="020B0503020000020004" pitchFamily="34" charset="-127"/>
                <a:cs typeface="Calibri" panose="020F0502020204030204" pitchFamily="34" charset="0"/>
              </a:rPr>
              <a:t>قصص صنّاع التغيير</a:t>
            </a:r>
            <a:br>
              <a:rPr lang="en-GB" sz="1200" b="1" kern="1200">
                <a:effectLst/>
                <a:latin typeface="Calibri" panose="020F0502020204030204" pitchFamily="34" charset="0"/>
                <a:cs typeface="Calibri" panose="020F0502020204030204" pitchFamily="34" charset="0"/>
              </a:rPr>
            </a:br>
            <a:r>
              <a:rPr lang="ar-SA" sz="1200">
                <a:effectLst/>
                <a:latin typeface="Calibri" panose="020F0502020204030204" pitchFamily="34" charset="0"/>
                <a:ea typeface="Times New Roman" panose="02020603050405020304" pitchFamily="18" charset="0"/>
                <a:cs typeface="Calibri" panose="020F0502020204030204" pitchFamily="34" charset="0"/>
              </a:rPr>
              <a:t>شفق حسن، امرأة بريطانية مسلمة من جنوب لندن. في السنوات الأخيرة، ارتفعت معدّلات جرائم الكراهية في المملكة المتحدة بشكل كبير. وغالبًا ما يتمّ استهداف المسلمين، وخاصة النساء المسلمات اللواتي يرتدين الحجاب، مثل شفق، سواء عبر الإنترنت أو في الشوارع. في هذا السياق، يمكن للأعمال الودية والسخية اليومية أن تعني الكثير للأشخاص من مختلف الجماعات الدينية.</a:t>
            </a:r>
            <a:endParaRPr lang="da-DK" sz="1200">
              <a:effectLst/>
              <a:latin typeface="Calibri" panose="020F0502020204030204" pitchFamily="34" charset="0"/>
              <a:ea typeface="Times New Roman" panose="02020603050405020304" pitchFamily="18" charset="0"/>
              <a:cs typeface="Calibri" panose="020F0502020204030204" pitchFamily="34" charset="0"/>
            </a:endParaRPr>
          </a:p>
          <a:p>
            <a:pPr algn="r"/>
            <a:r>
              <a:rPr lang="ar-SA" sz="1200">
                <a:effectLst/>
                <a:latin typeface="Calibri" panose="020F0502020204030204" pitchFamily="34" charset="0"/>
                <a:ea typeface="Malgun Gothic" panose="020B0503020000020004" pitchFamily="34" charset="-127"/>
                <a:cs typeface="Calibri" panose="020F0502020204030204" pitchFamily="34" charset="0"/>
              </a:rPr>
              <a:t>تقول شفق إنّ</a:t>
            </a:r>
            <a:r>
              <a:rPr lang="ar-LB" sz="1200">
                <a:effectLst/>
                <a:latin typeface="Calibri" panose="020F0502020204030204" pitchFamily="34" charset="0"/>
                <a:ea typeface="Malgun Gothic" panose="020B0503020000020004" pitchFamily="34" charset="-127"/>
                <a:cs typeface="Calibri" panose="020F0502020204030204" pitchFamily="34" charset="0"/>
              </a:rPr>
              <a:t>ها استعادت</a:t>
            </a:r>
            <a:r>
              <a:rPr lang="ar-SA" sz="1200">
                <a:effectLst/>
                <a:latin typeface="Calibri" panose="020F0502020204030204" pitchFamily="34" charset="0"/>
                <a:ea typeface="Malgun Gothic" panose="020B0503020000020004" pitchFamily="34" charset="-127"/>
                <a:cs typeface="Calibri" panose="020F0502020204030204" pitchFamily="34" charset="0"/>
              </a:rPr>
              <a:t> ثقتها بالإنسانية عندما قدّم لها جارها غير المسلم ولابنها "أيان" البالغ من العمر 14 عامًا وبشكل غير متوقّع هدايا بمناسبة العيد.</a:t>
            </a:r>
            <a:endParaRPr lang="sv-SE" sz="1200" kern="1200">
              <a:solidFill>
                <a:schemeClr val="tx1"/>
              </a:solidFill>
              <a:effectLst/>
              <a:latin typeface="Calibri" panose="020F0502020204030204" pitchFamily="34" charset="0"/>
              <a:ea typeface="+mn-ea"/>
              <a:cs typeface="Calibri" panose="020F0502020204030204" pitchFamily="34" charset="0"/>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2022-05-13</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21</a:t>
            </a:fld>
            <a:endParaRPr lang="en-GB"/>
          </a:p>
        </p:txBody>
      </p:sp>
    </p:spTree>
    <p:extLst>
      <p:ext uri="{BB962C8B-B14F-4D97-AF65-F5344CB8AC3E}">
        <p14:creationId xmlns:p14="http://schemas.microsoft.com/office/powerpoint/2010/main" val="780670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r" rtl="1"/>
            <a:r>
              <a:rPr lang="ar-SA" sz="1200">
                <a:effectLst/>
                <a:latin typeface="Calibri" panose="020F0502020204030204" pitchFamily="34" charset="0"/>
                <a:ea typeface="Times New Roman" panose="02020603050405020304" pitchFamily="18" charset="0"/>
                <a:cs typeface="Calibri" panose="020F0502020204030204" pitchFamily="34" charset="0"/>
              </a:rPr>
              <a:t>نشرت شفق صورة من الهدايا على تويتر قائلة: "جارنا غير المسلم فاجأنا بتمور جزائرية وسجّادة صلاة لابني البالغ من العمر 14 عامًا الذي صام الشهر كلّه. هو جارنا منذ أكثر من 20 عامًا، ولكنّه فاجأنا تمامًا بهذه الهدايا".</a:t>
            </a:r>
            <a:endParaRPr lang="da-DK" sz="1200">
              <a:effectLst/>
              <a:latin typeface="Calibri" panose="020F0502020204030204" pitchFamily="34" charset="0"/>
              <a:ea typeface="Times New Roman" panose="02020603050405020304" pitchFamily="18" charset="0"/>
              <a:cs typeface="Calibri" panose="020F0502020204030204" pitchFamily="34" charset="0"/>
            </a:endParaRPr>
          </a:p>
          <a:p>
            <a:pPr algn="r"/>
            <a:r>
              <a:rPr lang="ar-SA" sz="1200">
                <a:effectLst/>
                <a:latin typeface="Calibri" panose="020F0502020204030204" pitchFamily="34" charset="0"/>
                <a:ea typeface="Malgun Gothic" panose="020B0503020000020004" pitchFamily="34" charset="-127"/>
                <a:cs typeface="Calibri" panose="020F0502020204030204" pitchFamily="34" charset="0"/>
              </a:rPr>
              <a:t>"لم أدرك أنّه لاحظ أنّ أيان كان يصوم. شعر ابني بأنّه مميّز. هم جيران ودودون ويحبّون البرياني الذي تحضّره أمّي، لذلك نحن نرسل لهم دائمًا طبقًا منه. مجتمعنا متنوّع وقد سررت بأنّ جارنا </a:t>
            </a:r>
            <a:r>
              <a:rPr lang="ar-LB" sz="1200">
                <a:effectLst/>
                <a:latin typeface="Calibri" panose="020F0502020204030204" pitchFamily="34" charset="0"/>
                <a:ea typeface="Malgun Gothic" panose="020B0503020000020004" pitchFamily="34" charset="-127"/>
                <a:cs typeface="Calibri" panose="020F0502020204030204" pitchFamily="34" charset="0"/>
              </a:rPr>
              <a:t>كان لطيفًا لهذه الدرجة </a:t>
            </a:r>
            <a:r>
              <a:rPr lang="ar-SA" sz="1200">
                <a:effectLst/>
                <a:latin typeface="Calibri" panose="020F0502020204030204" pitchFamily="34" charset="0"/>
                <a:ea typeface="Malgun Gothic" panose="020B0503020000020004" pitchFamily="34" charset="-127"/>
                <a:cs typeface="Calibri" panose="020F0502020204030204" pitchFamily="34" charset="0"/>
              </a:rPr>
              <a:t>ومشجّعاً لأيان ومعتقداته الدينية".</a:t>
            </a:r>
            <a:r>
              <a:rPr lang="en-GB" sz="1200" kern="1200">
                <a:solidFill>
                  <a:schemeClr val="tx1"/>
                </a:solidFill>
                <a:effectLst/>
                <a:latin typeface="Calibri" panose="020F0502020204030204" pitchFamily="34" charset="0"/>
                <a:ea typeface="+mn-ea"/>
                <a:cs typeface="Calibri" panose="020F0502020204030204" pitchFamily="34" charset="0"/>
              </a:rPr>
              <a:t> </a:t>
            </a:r>
            <a:r>
              <a:rPr lang="sv-SE" sz="1200">
                <a:effectLst/>
                <a:latin typeface="Calibri" panose="020F0502020204030204" pitchFamily="34" charset="0"/>
                <a:cs typeface="Calibri" panose="020F0502020204030204" pitchFamily="34" charset="0"/>
              </a:rPr>
              <a:t> </a:t>
            </a:r>
            <a:endParaRPr lang="sv-SE" sz="1200">
              <a:latin typeface="Calibri" panose="020F0502020204030204" pitchFamily="34" charset="0"/>
              <a:cs typeface="Calibri" panose="020F0502020204030204" pitchFamily="34" charset="0"/>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2022-05-13</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22</a:t>
            </a:fld>
            <a:endParaRPr lang="en-GB"/>
          </a:p>
        </p:txBody>
      </p:sp>
    </p:spTree>
    <p:extLst>
      <p:ext uri="{BB962C8B-B14F-4D97-AF65-F5344CB8AC3E}">
        <p14:creationId xmlns:p14="http://schemas.microsoft.com/office/powerpoint/2010/main" val="8519173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r" fontAlgn="base"/>
            <a:r>
              <a:rPr lang="ar-SA" sz="1200">
                <a:effectLst/>
                <a:latin typeface="Calibri" panose="020F0502020204030204" pitchFamily="34" charset="0"/>
                <a:ea typeface="Malgun Gothic" panose="020B0503020000020004" pitchFamily="34" charset="-127"/>
                <a:cs typeface="Calibri" panose="020F0502020204030204" pitchFamily="34" charset="0"/>
              </a:rPr>
              <a:t>تعمل كلّ من زليحة وماغدالين" أيضًا على إحداث فرق في سياق مختلف تمامًا.</a:t>
            </a:r>
            <a:endParaRPr lang="da-GL" sz="1200">
              <a:effectLst/>
              <a:latin typeface="Calibri" panose="020F0502020204030204" pitchFamily="34" charset="0"/>
              <a:ea typeface="Malgun Gothic" panose="020B0503020000020004" pitchFamily="34" charset="-127"/>
              <a:cs typeface="Calibri" panose="020F0502020204030204" pitchFamily="34" charset="0"/>
            </a:endParaRPr>
          </a:p>
          <a:p>
            <a:pPr algn="r" fontAlgn="base"/>
            <a:endParaRPr lang="da-GL" sz="1200" kern="1200">
              <a:solidFill>
                <a:schemeClr val="tx1"/>
              </a:solidFill>
              <a:effectLst/>
              <a:latin typeface="Calibri" panose="020F0502020204030204" pitchFamily="34" charset="0"/>
              <a:ea typeface="Malgun Gothic" panose="020B0503020000020004" pitchFamily="34" charset="-127"/>
              <a:cs typeface="Calibri" panose="020F0502020204030204" pitchFamily="34" charset="0"/>
            </a:endParaRPr>
          </a:p>
          <a:p>
            <a:pPr algn="r" fontAlgn="base"/>
            <a:r>
              <a:rPr lang="ar-SA" sz="1200">
                <a:effectLst/>
                <a:latin typeface="Calibri" panose="020F0502020204030204" pitchFamily="34" charset="0"/>
                <a:ea typeface="Malgun Gothic" panose="020B0503020000020004" pitchFamily="34" charset="-127"/>
                <a:cs typeface="Calibri" panose="020F0502020204030204" pitchFamily="34" charset="0"/>
              </a:rPr>
              <a:t>زليحة جدّة مسلمة متديّنة، من جزيرة بمبا في زنجبار، حيث تدرّس في مدرسة قرآنيّة محليّة. </a:t>
            </a:r>
            <a:endParaRPr lang="sv-SE" sz="1200" kern="1200">
              <a:solidFill>
                <a:schemeClr val="tx1"/>
              </a:solidFill>
              <a:effectLst/>
              <a:latin typeface="Calibri" panose="020F0502020204030204" pitchFamily="34" charset="0"/>
              <a:ea typeface="+mn-ea"/>
              <a:cs typeface="Calibri" panose="020F0502020204030204" pitchFamily="34" charset="0"/>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2022-05-13</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23</a:t>
            </a:fld>
            <a:endParaRPr lang="en-GB"/>
          </a:p>
        </p:txBody>
      </p:sp>
    </p:spTree>
    <p:extLst>
      <p:ext uri="{BB962C8B-B14F-4D97-AF65-F5344CB8AC3E}">
        <p14:creationId xmlns:p14="http://schemas.microsoft.com/office/powerpoint/2010/main" val="32102076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r"/>
            <a:r>
              <a:rPr lang="ar-SA" sz="1200">
                <a:effectLst/>
                <a:latin typeface="Calibri" panose="020F0502020204030204" pitchFamily="34" charset="0"/>
                <a:ea typeface="Malgun Gothic" panose="020B0503020000020004" pitchFamily="34" charset="-127"/>
                <a:cs typeface="Calibri" panose="020F0502020204030204" pitchFamily="34" charset="0"/>
              </a:rPr>
              <a:t>تقول زليحة:</a:t>
            </a:r>
            <a:r>
              <a:rPr lang="en-GB" sz="1200" kern="1200">
                <a:solidFill>
                  <a:schemeClr val="tx1"/>
                </a:solidFill>
                <a:effectLst/>
                <a:latin typeface="Calibri" panose="020F0502020204030204" pitchFamily="34" charset="0"/>
                <a:ea typeface="+mn-ea"/>
                <a:cs typeface="Calibri" panose="020F0502020204030204" pitchFamily="34" charset="0"/>
              </a:rPr>
              <a:t> </a:t>
            </a:r>
            <a:endParaRPr lang="sv-SE" sz="1200" kern="1200">
              <a:solidFill>
                <a:schemeClr val="tx1"/>
              </a:solidFill>
              <a:effectLst/>
              <a:latin typeface="Calibri" panose="020F0502020204030204" pitchFamily="34" charset="0"/>
              <a:ea typeface="+mn-ea"/>
              <a:cs typeface="Calibri" panose="020F0502020204030204" pitchFamily="34" charset="0"/>
            </a:endParaRPr>
          </a:p>
          <a:p>
            <a:pPr algn="r" rtl="1"/>
            <a:r>
              <a:rPr lang="ar-SA" sz="1200">
                <a:effectLst/>
                <a:latin typeface="Calibri" panose="020F0502020204030204" pitchFamily="34" charset="0"/>
                <a:ea typeface="Times New Roman" panose="02020603050405020304" pitchFamily="18" charset="0"/>
                <a:cs typeface="Calibri" panose="020F0502020204030204" pitchFamily="34" charset="0"/>
              </a:rPr>
              <a:t>"أنا قلقة من الاضطرابات في مجتمعاتنا. شبابنا لا يثقون بقادتنا السياسيين ولا يتمتّعون بأيّ فرص."</a:t>
            </a:r>
            <a:endParaRPr lang="da-DK" sz="1200">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lang="sv-SE" sz="1200" kern="1200">
              <a:solidFill>
                <a:schemeClr val="tx1"/>
              </a:solidFill>
              <a:effectLst/>
              <a:latin typeface="Calibri" panose="020F0502020204030204" pitchFamily="34" charset="0"/>
              <a:ea typeface="+mn-ea"/>
              <a:cs typeface="Calibri" panose="020F0502020204030204" pitchFamily="34" charset="0"/>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2022-05-13</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24</a:t>
            </a:fld>
            <a:endParaRPr lang="en-GB"/>
          </a:p>
        </p:txBody>
      </p:sp>
    </p:spTree>
    <p:extLst>
      <p:ext uri="{BB962C8B-B14F-4D97-AF65-F5344CB8AC3E}">
        <p14:creationId xmlns:p14="http://schemas.microsoft.com/office/powerpoint/2010/main" val="40592162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r">
              <a:defRPr/>
            </a:pPr>
            <a:r>
              <a:rPr lang="ar-SA" sz="1200">
                <a:effectLst/>
                <a:latin typeface="Calibri" panose="020F0502020204030204" pitchFamily="34" charset="0"/>
                <a:ea typeface="Malgun Gothic" panose="020B0503020000020004" pitchFamily="34" charset="-127"/>
                <a:cs typeface="Calibri" panose="020F0502020204030204" pitchFamily="34" charset="0"/>
              </a:rPr>
              <a:t>واستطردت قائلةً:</a:t>
            </a:r>
            <a:endParaRPr lang="da-GL" sz="1200" i="1" kern="1200">
              <a:solidFill>
                <a:schemeClr val="tx1"/>
              </a:solidFill>
              <a:effectLst/>
              <a:latin typeface="Calibri" panose="020F0502020204030204" pitchFamily="34" charset="0"/>
              <a:ea typeface="+mn-ea"/>
              <a:cs typeface="Calibri" panose="020F050202020403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lang="da-GL" sz="1200" i="1" kern="1200">
              <a:solidFill>
                <a:schemeClr val="tx1"/>
              </a:solidFill>
              <a:effectLst/>
              <a:latin typeface="Calibri" panose="020F0502020204030204" pitchFamily="34" charset="0"/>
              <a:ea typeface="+mn-ea"/>
              <a:cs typeface="Calibri" panose="020F050202020403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ar-SA" sz="1200">
                <a:effectLst/>
                <a:latin typeface="Calibri" panose="020F0502020204030204" pitchFamily="34" charset="0"/>
                <a:ea typeface="Malgun Gothic" panose="020B0503020000020004" pitchFamily="34" charset="-127"/>
                <a:cs typeface="Calibri" panose="020F0502020204030204" pitchFamily="34" charset="0"/>
              </a:rPr>
              <a:t>"العديد من سكّان البرّ الرئيسي الذين ينتقلون إلى هنا للعمل في مجال السياحة هم من المسيحيين. وعدد كبير من المسلمين الذين أعرفهم يلومون المسيحيين على الاستيلاء على وظائفهم. لقد عشت سنوات عديدة من الاضطرابات السياسية والتوترات الدينية. وقد رأيت كنائس تُحرق، ومنشورات تتضمّن خطابات كراهية تُوَزَّع، ومسيحيّين يتعرّضون للمضايقة وهم في طريقهم إلى الكنيسة. أنا أرى شبابنا يزدادون تطرّفاً وهذا يقلقني. لذلك، انضممت إلى اللجنة النسائية</a:t>
            </a:r>
            <a:r>
              <a:rPr lang="ar-LB" sz="1200">
                <a:effectLst/>
                <a:latin typeface="Calibri" panose="020F0502020204030204" pitchFamily="34" charset="0"/>
                <a:ea typeface="Malgun Gothic" panose="020B0503020000020004" pitchFamily="34" charset="-127"/>
                <a:cs typeface="Calibri" panose="020F0502020204030204" pitchFamily="34" charset="0"/>
              </a:rPr>
              <a:t> المشتركة</a:t>
            </a:r>
            <a:r>
              <a:rPr lang="ar-SA" sz="1200">
                <a:effectLst/>
                <a:latin typeface="Calibri" panose="020F0502020204030204" pitchFamily="34" charset="0"/>
                <a:ea typeface="Malgun Gothic" panose="020B0503020000020004" pitchFamily="34" charset="-127"/>
                <a:cs typeface="Calibri" panose="020F0502020204030204" pitchFamily="34" charset="0"/>
              </a:rPr>
              <a:t> بين الأديان."</a:t>
            </a:r>
            <a:r>
              <a:rPr lang="en-GB" sz="1200" kern="1200">
                <a:solidFill>
                  <a:schemeClr val="tx1"/>
                </a:solidFill>
                <a:effectLst/>
                <a:latin typeface="Calibri" panose="020F0502020204030204" pitchFamily="34" charset="0"/>
                <a:ea typeface="+mn-ea"/>
                <a:cs typeface="Calibri" panose="020F0502020204030204" pitchFamily="34" charset="0"/>
              </a:rPr>
              <a:t> </a:t>
            </a:r>
            <a:r>
              <a:rPr lang="sv-SE" sz="1200">
                <a:effectLst/>
                <a:latin typeface="Calibri" panose="020F0502020204030204" pitchFamily="34" charset="0"/>
                <a:cs typeface="Calibri" panose="020F0502020204030204" pitchFamily="34" charset="0"/>
              </a:rPr>
              <a:t> </a:t>
            </a:r>
            <a:endParaRPr lang="sv-SE" sz="1200">
              <a:latin typeface="Calibri" panose="020F0502020204030204" pitchFamily="34" charset="0"/>
              <a:cs typeface="Calibri" panose="020F0502020204030204" pitchFamily="34" charset="0"/>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2022-05-13</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25</a:t>
            </a:fld>
            <a:endParaRPr lang="en-GB"/>
          </a:p>
        </p:txBody>
      </p:sp>
    </p:spTree>
    <p:extLst>
      <p:ext uri="{BB962C8B-B14F-4D97-AF65-F5344CB8AC3E}">
        <p14:creationId xmlns:p14="http://schemas.microsoft.com/office/powerpoint/2010/main" val="1774469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ar-SA" sz="1200">
                <a:effectLst/>
                <a:latin typeface="Calibri" panose="020F0502020204030204" pitchFamily="34" charset="0"/>
                <a:ea typeface="Malgun Gothic" panose="020B0503020000020004" pitchFamily="34" charset="-127"/>
                <a:cs typeface="Calibri" panose="020F0502020204030204" pitchFamily="34" charset="0"/>
              </a:rPr>
              <a:t>"أريد المساعدة في منع العنف الديني في جزيرتنا. في المدرسة القرآنيّة، أعلّم الأطفال أنّ التسامح والمحبّة يشكلّان عنصرًا أساسيًّا من ديننا. أطفالنا هم مستقبلنا ومن مسؤوليتنا أن ندلّهم على الطريق الصحيح".</a:t>
            </a:r>
            <a:endParaRPr lang="sv-SE" sz="1200">
              <a:latin typeface="Calibri" panose="020F0502020204030204" pitchFamily="34" charset="0"/>
              <a:cs typeface="Calibri" panose="020F0502020204030204" pitchFamily="34" charset="0"/>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2022-05-13</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26</a:t>
            </a:fld>
            <a:endParaRPr lang="en-GB"/>
          </a:p>
        </p:txBody>
      </p:sp>
    </p:spTree>
    <p:extLst>
      <p:ext uri="{BB962C8B-B14F-4D97-AF65-F5344CB8AC3E}">
        <p14:creationId xmlns:p14="http://schemas.microsoft.com/office/powerpoint/2010/main" val="10268746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r" rtl="1"/>
            <a:r>
              <a:rPr lang="ar-SA" sz="1200">
                <a:effectLst/>
                <a:latin typeface="Calibri" panose="020F0502020204030204" pitchFamily="34" charset="0"/>
                <a:ea typeface="Times New Roman" panose="02020603050405020304" pitchFamily="18" charset="0"/>
                <a:cs typeface="Calibri" panose="020F0502020204030204" pitchFamily="34" charset="0"/>
              </a:rPr>
              <a:t>"ماغدالينا" امرأة مسيحية من البرّ الرئيسي انتقلت للعيش في زنجبار، وهي تشارك أيضًا في العمل المشترك بين الأديان. تعرّضت للتمييز بسبب طريقة لبسها ودينها، ولكنّها مصمّمة على ردم الهوّة بين المسيحيين والمسلمين. انضمّت إلى المجلس النسائي لمنطقة أونغويا الذي يزور المجتمعات المحلّيّة للتحدّث عن التحديات المشتركة بين الأديان وعن حقوق المرأة.</a:t>
            </a:r>
            <a:endParaRPr lang="da-DK" sz="1200">
              <a:effectLst/>
              <a:latin typeface="Calibri" panose="020F0502020204030204" pitchFamily="34" charset="0"/>
              <a:ea typeface="Times New Roman" panose="02020603050405020304" pitchFamily="18" charset="0"/>
              <a:cs typeface="Calibri" panose="020F0502020204030204" pitchFamily="34" charset="0"/>
            </a:endParaRPr>
          </a:p>
          <a:p>
            <a:pPr algn="r"/>
            <a:r>
              <a:rPr lang="ar-SA" sz="1200">
                <a:effectLst/>
                <a:latin typeface="Calibri" panose="020F0502020204030204" pitchFamily="34" charset="0"/>
                <a:ea typeface="Malgun Gothic" panose="020B0503020000020004" pitchFamily="34" charset="-127"/>
                <a:cs typeface="Calibri" panose="020F0502020204030204" pitchFamily="34" charset="0"/>
              </a:rPr>
              <a:t>"انضممت إلى اللّجنة للتعرّف أكثر إلى الإسلام وفهم كيف يعيش المسلمون. نحن جميعًا نساء، ونواجه جميعًا التمييز بسبب ذلك – علينا أن نتّحد وندعم بعضنا البعض."</a:t>
            </a:r>
            <a:endParaRPr lang="sv-SE" sz="1200" kern="1200">
              <a:solidFill>
                <a:schemeClr val="tx1"/>
              </a:solidFill>
              <a:effectLst/>
              <a:latin typeface="Calibri" panose="020F0502020204030204" pitchFamily="34" charset="0"/>
              <a:ea typeface="+mn-ea"/>
              <a:cs typeface="Calibri" panose="020F0502020204030204" pitchFamily="34" charset="0"/>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2022-05-13</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27</a:t>
            </a:fld>
            <a:endParaRPr lang="en-GB"/>
          </a:p>
        </p:txBody>
      </p:sp>
    </p:spTree>
    <p:extLst>
      <p:ext uri="{BB962C8B-B14F-4D97-AF65-F5344CB8AC3E}">
        <p14:creationId xmlns:p14="http://schemas.microsoft.com/office/powerpoint/2010/main" val="37323019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r" rtl="1"/>
            <a:r>
              <a:rPr lang="ar-SA" sz="1200">
                <a:effectLst/>
                <a:latin typeface="Calibri" panose="020F0502020204030204" pitchFamily="34" charset="0"/>
                <a:ea typeface="Times New Roman" panose="02020603050405020304" pitchFamily="18" charset="0"/>
                <a:cs typeface="Calibri" panose="020F0502020204030204" pitchFamily="34" charset="0"/>
              </a:rPr>
              <a:t>هناك أناس كثر مثل جار شفق ومثل زليحة وماغدالينا. أشخاص عاديون مثلنا، يحاولون بطريقتهم الخاصّة وفي نطاق ضيّق، جعل حقوق الإنسان حقيقة واقعة في مجتمعاتهم المحلّيّة – هؤلاء هم صناع التغيير المحليّون!</a:t>
            </a:r>
            <a:endParaRPr lang="da-DK" sz="1200">
              <a:effectLst/>
              <a:latin typeface="Calibri" panose="020F0502020204030204" pitchFamily="34" charset="0"/>
              <a:ea typeface="Times New Roman" panose="02020603050405020304" pitchFamily="18" charset="0"/>
              <a:cs typeface="Calibri" panose="020F0502020204030204" pitchFamily="34" charset="0"/>
            </a:endParaRPr>
          </a:p>
          <a:p>
            <a:pPr algn="r"/>
            <a:r>
              <a:rPr lang="ar-SA" sz="1200">
                <a:effectLst/>
                <a:latin typeface="Calibri" panose="020F0502020204030204" pitchFamily="34" charset="0"/>
                <a:ea typeface="Malgun Gothic" panose="020B0503020000020004" pitchFamily="34" charset="-127"/>
                <a:cs typeface="Calibri" panose="020F0502020204030204" pitchFamily="34" charset="0"/>
              </a:rPr>
              <a:t>يمكن لكلّ واحد منّا، كلّ من موقعه، أن يفعل شيئًا لتحويل حقوق الإنسان إلى حقيقة واقعة!</a:t>
            </a:r>
            <a:r>
              <a:rPr lang="en-GB" sz="1200" kern="1200">
                <a:solidFill>
                  <a:schemeClr val="tx1"/>
                </a:solidFill>
                <a:effectLst/>
                <a:latin typeface="Calibri" panose="020F0502020204030204" pitchFamily="34" charset="0"/>
                <a:ea typeface="+mn-ea"/>
                <a:cs typeface="Calibri" panose="020F0502020204030204" pitchFamily="34" charset="0"/>
              </a:rPr>
              <a:t> </a:t>
            </a:r>
            <a:r>
              <a:rPr lang="sv-SE" sz="1200">
                <a:effectLst/>
                <a:latin typeface="Calibri" panose="020F0502020204030204" pitchFamily="34" charset="0"/>
                <a:cs typeface="Calibri" panose="020F0502020204030204" pitchFamily="34" charset="0"/>
              </a:rPr>
              <a:t> </a:t>
            </a:r>
            <a:endParaRPr lang="sv-SE" sz="1200">
              <a:latin typeface="Calibri" panose="020F0502020204030204" pitchFamily="34" charset="0"/>
              <a:cs typeface="Calibri" panose="020F0502020204030204" pitchFamily="34" charset="0"/>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2022-05-13</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28</a:t>
            </a:fld>
            <a:endParaRPr lang="en-GB"/>
          </a:p>
        </p:txBody>
      </p:sp>
    </p:spTree>
    <p:extLst>
      <p:ext uri="{BB962C8B-B14F-4D97-AF65-F5344CB8AC3E}">
        <p14:creationId xmlns:p14="http://schemas.microsoft.com/office/powerpoint/2010/main" val="15184234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68D7DBD2-2B10-4EF4-A6B5-C85AC3CD16FB}" type="slidenum">
              <a:rPr lang="en-GB" smtClean="0"/>
              <a:t>29</a:t>
            </a:fld>
            <a:endParaRPr lang="en-GB"/>
          </a:p>
        </p:txBody>
      </p:sp>
      <p:sp>
        <p:nvSpPr>
          <p:cNvPr id="5" name="Platshållare för datum 4">
            <a:extLst>
              <a:ext uri="{FF2B5EF4-FFF2-40B4-BE49-F238E27FC236}">
                <a16:creationId xmlns:a16="http://schemas.microsoft.com/office/drawing/2014/main" id="{B7F9587B-F422-284D-9F39-B607376883E2}"/>
              </a:ext>
            </a:extLst>
          </p:cNvPr>
          <p:cNvSpPr>
            <a:spLocks noGrp="1"/>
          </p:cNvSpPr>
          <p:nvPr>
            <p:ph type="dt" idx="1"/>
          </p:nvPr>
        </p:nvSpPr>
        <p:spPr/>
        <p:txBody>
          <a:bodyPr/>
          <a:lstStyle/>
          <a:p>
            <a:fld id="{30F7EE07-0028-9742-B23B-FE37E6BBE572}" type="datetime1">
              <a:rPr lang="sv-SE" smtClean="0"/>
              <a:t>2022-05-13</a:t>
            </a:fld>
            <a:endParaRPr lang="en-GB"/>
          </a:p>
        </p:txBody>
      </p:sp>
      <p:sp>
        <p:nvSpPr>
          <p:cNvPr id="6" name="Platshållare för sidhuvud 5">
            <a:extLst>
              <a:ext uri="{FF2B5EF4-FFF2-40B4-BE49-F238E27FC236}">
                <a16:creationId xmlns:a16="http://schemas.microsoft.com/office/drawing/2014/main" id="{CC5AD1CA-A69D-1F4B-8F50-CC77250D631E}"/>
              </a:ext>
            </a:extLst>
          </p:cNvPr>
          <p:cNvSpPr>
            <a:spLocks noGrp="1"/>
          </p:cNvSpPr>
          <p:nvPr>
            <p:ph type="hdr" sz="quarter"/>
          </p:nvPr>
        </p:nvSpPr>
        <p:spPr/>
        <p:txBody>
          <a:bodyPr/>
          <a:lstStyle/>
          <a:p>
            <a:r>
              <a:rPr lang="en-GB"/>
              <a:t>FORB</a:t>
            </a:r>
          </a:p>
        </p:txBody>
      </p:sp>
    </p:spTree>
    <p:extLst>
      <p:ext uri="{BB962C8B-B14F-4D97-AF65-F5344CB8AC3E}">
        <p14:creationId xmlns:p14="http://schemas.microsoft.com/office/powerpoint/2010/main" val="42733498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r" defTabSz="914400" rtl="1" eaLnBrk="1" fontAlgn="auto" latinLnBrk="0" hangingPunct="1">
              <a:lnSpc>
                <a:spcPct val="107000"/>
              </a:lnSpc>
              <a:spcBef>
                <a:spcPts val="0"/>
              </a:spcBef>
              <a:spcAft>
                <a:spcPts val="800"/>
              </a:spcAft>
              <a:buClrTx/>
              <a:buSzTx/>
              <a:buFontTx/>
              <a:buNone/>
              <a:tabLst/>
              <a:defRPr/>
            </a:pPr>
            <a:r>
              <a:rPr kumimoji="0" lang="ar-LB" sz="1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تصوّر الشفافيات ٢ إلى ٦ القسم المخصص ل"التعريف بالدورة التدريبية" من تصميم الجلسة. </a:t>
            </a:r>
            <a:endParaRPr kumimoji="0" lang="da-DK"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r" defTabSz="914400" rtl="1" eaLnBrk="1" fontAlgn="auto" latinLnBrk="0" hangingPunct="1">
              <a:lnSpc>
                <a:spcPct val="107000"/>
              </a:lnSpc>
              <a:spcBef>
                <a:spcPts val="0"/>
              </a:spcBef>
              <a:spcAft>
                <a:spcPts val="800"/>
              </a:spcAft>
              <a:buClrTx/>
              <a:buSzTx/>
              <a:buFontTx/>
              <a:buNone/>
              <a:tabLst/>
              <a:defRPr/>
            </a:pPr>
            <a:r>
              <a:rPr kumimoji="0" lang="ar-SA" sz="1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endParaRPr kumimoji="0" lang="da-DK"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algn="r"/>
            <a:endParaRPr lang="nb-NO" sz="1200" i="1" dirty="0">
              <a:latin typeface="Calibri" panose="020F0502020204030204" pitchFamily="34" charset="0"/>
              <a:cs typeface="Calibri" panose="020F0502020204030204" pitchFamily="34" charset="0"/>
            </a:endParaRPr>
          </a:p>
          <a:p>
            <a:pPr algn="r" rtl="1">
              <a:lnSpc>
                <a:spcPct val="107000"/>
              </a:lnSpc>
              <a:spcAft>
                <a:spcPts val="800"/>
              </a:spcAft>
            </a:pPr>
            <a:r>
              <a:rPr lang="ar-SA"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عدّلوا هذه الشريحة حسب الحاجة واقرأوا ملاحظات المتحدّث(ة) هذه أثناء عرض الشريحة، أو حضّروا أنتم نقاطًا مماثلة.</a:t>
            </a:r>
            <a:r>
              <a:rPr lang="ar-LB" sz="1200"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ar-SA"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لهذه الدورة 4 أهداف رئيسية هي:</a:t>
            </a:r>
            <a:endParaRPr lang="da-DK" sz="1200" dirty="0">
              <a:effectLst/>
              <a:latin typeface="Calibri" panose="020F0502020204030204" pitchFamily="34" charset="0"/>
              <a:ea typeface="Calibri" panose="020F0502020204030204" pitchFamily="34" charset="0"/>
              <a:cs typeface="Calibri" panose="020F0502020204030204" pitchFamily="34" charset="0"/>
            </a:endParaRPr>
          </a:p>
          <a:p>
            <a:pPr marL="171450" lvl="0" indent="-171450" algn="r" rtl="1">
              <a:lnSpc>
                <a:spcPct val="107000"/>
              </a:lnSpc>
              <a:spcAft>
                <a:spcPts val="800"/>
              </a:spcAft>
              <a:buFont typeface="Arial" panose="020B0604020202020204" pitchFamily="34" charset="0"/>
              <a:buChar char="•"/>
            </a:pPr>
            <a:r>
              <a:rPr lang="ar-SA"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مساعدتنا على التعرّف على التنوّع وتقديره داخل المجتمعات وفيما بينها.</a:t>
            </a:r>
            <a:endParaRPr lang="da-DK" sz="1200" dirty="0">
              <a:effectLst/>
              <a:latin typeface="Calibri" panose="020F0502020204030204" pitchFamily="34" charset="0"/>
              <a:ea typeface="Calibri" panose="020F0502020204030204" pitchFamily="34" charset="0"/>
              <a:cs typeface="Calibri" panose="020F0502020204030204" pitchFamily="34" charset="0"/>
            </a:endParaRPr>
          </a:p>
          <a:p>
            <a:pPr marL="171450" lvl="0" indent="-171450" algn="r" rtl="1">
              <a:lnSpc>
                <a:spcPct val="107000"/>
              </a:lnSpc>
              <a:spcAft>
                <a:spcPts val="800"/>
              </a:spcAft>
              <a:buFont typeface="Arial" panose="020B0604020202020204" pitchFamily="34" charset="0"/>
              <a:buChar char="•"/>
            </a:pPr>
            <a:r>
              <a:rPr lang="ar-SA"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مساعدتنا على فهم حقوق الإنسان، بما في ذلك الحق في حرية الدين أو المعتقد، وتقديرها.</a:t>
            </a:r>
            <a:endParaRPr lang="da-DK" sz="1200" dirty="0">
              <a:effectLst/>
              <a:latin typeface="Calibri" panose="020F0502020204030204" pitchFamily="34" charset="0"/>
              <a:ea typeface="Calibri" panose="020F0502020204030204" pitchFamily="34" charset="0"/>
              <a:cs typeface="Calibri" panose="020F0502020204030204" pitchFamily="34" charset="0"/>
            </a:endParaRPr>
          </a:p>
          <a:p>
            <a:pPr marL="171450" lvl="0" indent="-171450" algn="r" rtl="1">
              <a:lnSpc>
                <a:spcPct val="107000"/>
              </a:lnSpc>
              <a:spcAft>
                <a:spcPts val="800"/>
              </a:spcAft>
              <a:buFont typeface="Arial" panose="020B0604020202020204" pitchFamily="34" charset="0"/>
              <a:buChar char="•"/>
            </a:pPr>
            <a:r>
              <a:rPr lang="ar-SA"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تحديد المشاكل المتعلّقة بحريّة الدين أو المعتقد في مجتمعاتنا.</a:t>
            </a:r>
            <a:endParaRPr lang="da-DK" sz="1200" dirty="0">
              <a:effectLst/>
              <a:latin typeface="Calibri" panose="020F0502020204030204" pitchFamily="34" charset="0"/>
              <a:ea typeface="Calibri" panose="020F0502020204030204" pitchFamily="34" charset="0"/>
              <a:cs typeface="Calibri" panose="020F0502020204030204" pitchFamily="34" charset="0"/>
            </a:endParaRPr>
          </a:p>
          <a:p>
            <a:pPr algn="r"/>
            <a:r>
              <a:rPr lang="ar-SA"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إيجاد طرق لمعالجة هذه المشاكل معًا.</a:t>
            </a:r>
            <a:endParaRPr lang="sv-SE" sz="1200" dirty="0">
              <a:latin typeface="Calibri" panose="020F0502020204030204" pitchFamily="34" charset="0"/>
              <a:cs typeface="Calibri" panose="020F0502020204030204" pitchFamily="34" charset="0"/>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2022-05-13</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3</a:t>
            </a:fld>
            <a:endParaRPr lang="en-GB"/>
          </a:p>
        </p:txBody>
      </p:sp>
    </p:spTree>
    <p:extLst>
      <p:ext uri="{BB962C8B-B14F-4D97-AF65-F5344CB8AC3E}">
        <p14:creationId xmlns:p14="http://schemas.microsoft.com/office/powerpoint/2010/main" val="20679204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r" rtl="1">
              <a:lnSpc>
                <a:spcPct val="107000"/>
              </a:lnSpc>
              <a:spcAft>
                <a:spcPts val="800"/>
              </a:spcAft>
            </a:pPr>
            <a:r>
              <a:rPr lang="ar-SA" sz="1200">
                <a:solidFill>
                  <a:srgbClr val="000000"/>
                </a:solidFill>
                <a:effectLst/>
                <a:latin typeface="Calibri" panose="020F0502020204030204" pitchFamily="34" charset="0"/>
                <a:ea typeface="Calibri" panose="020F0502020204030204" pitchFamily="34" charset="0"/>
                <a:cs typeface="Calibri" panose="020F0502020204030204" pitchFamily="34" charset="0"/>
              </a:rPr>
              <a:t>خلال هذه الدورة، لن نجلس ونستمع إلى محاضرات طويلة، بل سوف نتعلّم من خلال المشاركة النشطة. سوف نشارك أفكارنا، ونفكّر معًا، ونحلّل ونخطّط لاتّخاذ الإجراءات.</a:t>
            </a:r>
            <a:endParaRPr lang="da-DK" sz="1200">
              <a:effectLst/>
              <a:latin typeface="Calibri" panose="020F0502020204030204" pitchFamily="34" charset="0"/>
              <a:ea typeface="Calibri" panose="020F0502020204030204" pitchFamily="34" charset="0"/>
              <a:cs typeface="Calibri" panose="020F0502020204030204" pitchFamily="34" charset="0"/>
            </a:endParaRPr>
          </a:p>
          <a:p>
            <a:pPr algn="r" rtl="1">
              <a:lnSpc>
                <a:spcPct val="107000"/>
              </a:lnSpc>
              <a:spcAft>
                <a:spcPts val="800"/>
              </a:spcAft>
            </a:pPr>
            <a:r>
              <a:rPr lang="en-GB" sz="12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da-DK" sz="1200">
              <a:effectLst/>
              <a:latin typeface="Calibri" panose="020F0502020204030204" pitchFamily="34" charset="0"/>
              <a:ea typeface="Calibri" panose="020F0502020204030204" pitchFamily="34" charset="0"/>
              <a:cs typeface="Calibri" panose="020F0502020204030204" pitchFamily="34" charset="0"/>
            </a:endParaRPr>
          </a:p>
          <a:p>
            <a:pPr algn="r" rtl="1">
              <a:lnSpc>
                <a:spcPct val="107000"/>
              </a:lnSpc>
              <a:spcAft>
                <a:spcPts val="800"/>
              </a:spcAft>
            </a:pPr>
            <a:r>
              <a:rPr lang="ar-SA" sz="1200">
                <a:solidFill>
                  <a:srgbClr val="000000"/>
                </a:solidFill>
                <a:effectLst/>
                <a:latin typeface="Calibri" panose="020F0502020204030204" pitchFamily="34" charset="0"/>
                <a:ea typeface="Calibri" panose="020F0502020204030204" pitchFamily="34" charset="0"/>
                <a:cs typeface="Calibri" panose="020F0502020204030204" pitchFamily="34" charset="0"/>
              </a:rPr>
              <a:t>ستكون هناك عروض تقديمية لنتعلّم منها، ولكن ستكون هناك أيضًا نقاشات، وتمارين جماعيّة، ولعب أدوار لمساعدتنا على استيعاب ما تعلّمناه - وربطه بمجتمعنا وسياقنا.</a:t>
            </a:r>
            <a:endParaRPr lang="da-DK" sz="1200">
              <a:effectLst/>
              <a:latin typeface="Calibri" panose="020F0502020204030204" pitchFamily="34" charset="0"/>
              <a:ea typeface="Calibri" panose="020F0502020204030204" pitchFamily="34" charset="0"/>
              <a:cs typeface="Calibri" panose="020F0502020204030204" pitchFamily="34" charset="0"/>
            </a:endParaRPr>
          </a:p>
          <a:p>
            <a:pPr algn="r" rtl="1">
              <a:lnSpc>
                <a:spcPct val="107000"/>
              </a:lnSpc>
              <a:spcAft>
                <a:spcPts val="800"/>
              </a:spcAft>
            </a:pPr>
            <a:r>
              <a:rPr lang="en-GB" sz="12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da-DK" sz="1200">
              <a:effectLst/>
              <a:latin typeface="Calibri" panose="020F0502020204030204" pitchFamily="34" charset="0"/>
              <a:ea typeface="Calibri" panose="020F0502020204030204" pitchFamily="34" charset="0"/>
              <a:cs typeface="Calibri" panose="020F0502020204030204" pitchFamily="34" charset="0"/>
            </a:endParaRPr>
          </a:p>
          <a:p>
            <a:pPr algn="r"/>
            <a:r>
              <a:rPr lang="ar-SA" sz="1200">
                <a:solidFill>
                  <a:srgbClr val="000000"/>
                </a:solidFill>
                <a:effectLst/>
                <a:latin typeface="Calibri" panose="020F0502020204030204" pitchFamily="34" charset="0"/>
                <a:ea typeface="Calibri" panose="020F0502020204030204" pitchFamily="34" charset="0"/>
                <a:cs typeface="Calibri" panose="020F0502020204030204" pitchFamily="34" charset="0"/>
              </a:rPr>
              <a:t>فمن الصعب جدًا في الحقيقة تذكّر الأشياء التي نتعلمها ما لم نفكّر معًا في ما تعلّمناه ونعالجه. ومن الممتع أكثر أيضًا أن نتفاعل معًا. لذا، فإنّ مشاركتكم النشطة - خبراتكم وأفكاركم ومساهماتكم مهمّة جدًّا.</a:t>
            </a:r>
            <a:endParaRPr lang="sv-SE" sz="1200">
              <a:latin typeface="Calibri" panose="020F0502020204030204" pitchFamily="34" charset="0"/>
              <a:cs typeface="Calibri" panose="020F0502020204030204" pitchFamily="34" charset="0"/>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2022-05-13</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4</a:t>
            </a:fld>
            <a:endParaRPr lang="en-GB"/>
          </a:p>
        </p:txBody>
      </p:sp>
    </p:spTree>
    <p:extLst>
      <p:ext uri="{BB962C8B-B14F-4D97-AF65-F5344CB8AC3E}">
        <p14:creationId xmlns:p14="http://schemas.microsoft.com/office/powerpoint/2010/main" val="20908577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dirty="0">
                <a:solidFill>
                  <a:srgbClr val="FF0000"/>
                </a:solidFill>
                <a:latin typeface="Calibri" panose="020F0502020204030204" pitchFamily="34" charset="0"/>
                <a:cs typeface="Calibri" panose="020F0502020204030204" pitchFamily="34" charset="0"/>
              </a:rPr>
              <a:t> </a:t>
            </a:r>
            <a:r>
              <a:rPr lang="ar-SA"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خلال هذه الدورة، سنتطرّق إلى المواضيع التالية (اقرأوها من الشريحة).</a:t>
            </a:r>
            <a:endParaRPr lang="en-GB"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lang="en-GB" sz="1200" dirty="0">
              <a:solidFill>
                <a:srgbClr val="000000"/>
              </a:solidFill>
              <a:effectLst/>
              <a:latin typeface="Calibri" panose="020F0502020204030204" pitchFamily="34" charset="0"/>
              <a:cs typeface="Calibri" panose="020F0502020204030204" pitchFamily="34" charset="0"/>
            </a:endParaRPr>
          </a:p>
          <a:p>
            <a:pPr algn="r" rtl="1">
              <a:lnSpc>
                <a:spcPct val="107000"/>
              </a:lnSpc>
              <a:spcAft>
                <a:spcPts val="800"/>
              </a:spcAft>
            </a:pPr>
            <a:r>
              <a:rPr lang="ar-SA"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مواضيع الدورة</a:t>
            </a:r>
            <a:endParaRPr lang="da-DK" sz="1200" dirty="0">
              <a:effectLst/>
              <a:latin typeface="Calibri" panose="020F0502020204030204" pitchFamily="34" charset="0"/>
              <a:ea typeface="Calibri" panose="020F0502020204030204" pitchFamily="34" charset="0"/>
              <a:cs typeface="Calibri" panose="020F0502020204030204" pitchFamily="34" charset="0"/>
            </a:endParaRPr>
          </a:p>
          <a:p>
            <a:pPr marL="171450" lvl="0" indent="-171450" algn="r" rtl="1">
              <a:lnSpc>
                <a:spcPct val="107000"/>
              </a:lnSpc>
              <a:spcAft>
                <a:spcPts val="800"/>
              </a:spcAft>
              <a:buFont typeface="Arial" panose="020B0604020202020204" pitchFamily="34" charset="0"/>
              <a:buChar char="•"/>
            </a:pPr>
            <a:r>
              <a:rPr lang="ar-SA"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احتياجات الإنسان وحقوقه ومسؤولياته</a:t>
            </a:r>
            <a:endParaRPr lang="da-DK" sz="1200" dirty="0">
              <a:effectLst/>
              <a:latin typeface="Calibri" panose="020F0502020204030204" pitchFamily="34" charset="0"/>
              <a:ea typeface="Calibri" panose="020F0502020204030204" pitchFamily="34" charset="0"/>
              <a:cs typeface="Calibri" panose="020F0502020204030204" pitchFamily="34" charset="0"/>
            </a:endParaRPr>
          </a:p>
          <a:p>
            <a:pPr marL="171450" lvl="0" indent="-171450" algn="r" rtl="1">
              <a:lnSpc>
                <a:spcPct val="107000"/>
              </a:lnSpc>
              <a:spcAft>
                <a:spcPts val="800"/>
              </a:spcAft>
              <a:buFont typeface="Arial" panose="020B0604020202020204" pitchFamily="34" charset="0"/>
              <a:buChar char="•"/>
            </a:pPr>
            <a:r>
              <a:rPr lang="ar-SA"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حرّية الدين أو المعتقد - الحقوق والقيود</a:t>
            </a:r>
            <a:endParaRPr lang="da-DK" sz="1200" dirty="0">
              <a:effectLst/>
              <a:latin typeface="Calibri" panose="020F0502020204030204" pitchFamily="34" charset="0"/>
              <a:ea typeface="Calibri" panose="020F0502020204030204" pitchFamily="34" charset="0"/>
              <a:cs typeface="Calibri" panose="020F0502020204030204" pitchFamily="34" charset="0"/>
            </a:endParaRPr>
          </a:p>
          <a:p>
            <a:pPr marL="171450" lvl="0" indent="-171450" algn="r" rtl="1">
              <a:lnSpc>
                <a:spcPct val="107000"/>
              </a:lnSpc>
              <a:spcAft>
                <a:spcPts val="800"/>
              </a:spcAft>
              <a:buFont typeface="Arial" panose="020B0604020202020204" pitchFamily="34" charset="0"/>
              <a:buChar char="•"/>
            </a:pPr>
            <a:r>
              <a:rPr lang="ar-SA"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حريّة الدين أو المعتقد في سياقنا</a:t>
            </a:r>
            <a:endParaRPr lang="da-DK" sz="1200" dirty="0">
              <a:effectLst/>
              <a:latin typeface="Calibri" panose="020F0502020204030204" pitchFamily="34" charset="0"/>
              <a:ea typeface="Calibri" panose="020F0502020204030204" pitchFamily="34" charset="0"/>
              <a:cs typeface="Calibri" panose="020F0502020204030204" pitchFamily="34" charset="0"/>
            </a:endParaRPr>
          </a:p>
          <a:p>
            <a:pPr marL="171450" lvl="0" indent="-171450" algn="r" rtl="1">
              <a:lnSpc>
                <a:spcPct val="107000"/>
              </a:lnSpc>
              <a:spcAft>
                <a:spcPts val="800"/>
              </a:spcAft>
              <a:buFont typeface="Arial" panose="020B0604020202020204" pitchFamily="34" charset="0"/>
              <a:buChar char="•"/>
            </a:pPr>
            <a:r>
              <a:rPr lang="ar-SA"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تكتيكات تعزيز حقوق الإنسان</a:t>
            </a:r>
            <a:endParaRPr lang="da-DK" sz="1200" dirty="0">
              <a:effectLst/>
              <a:latin typeface="Calibri" panose="020F0502020204030204" pitchFamily="34" charset="0"/>
              <a:ea typeface="Calibri" panose="020F0502020204030204" pitchFamily="34" charset="0"/>
              <a:cs typeface="Calibri" panose="020F0502020204030204" pitchFamily="34" charset="0"/>
            </a:endParaRPr>
          </a:p>
          <a:p>
            <a:pPr algn="r"/>
            <a:r>
              <a:rPr lang="ar-SA"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التخطيط للعمل</a:t>
            </a:r>
            <a:endParaRPr lang="en-GB" sz="1200" dirty="0">
              <a:solidFill>
                <a:srgbClr val="FF0000"/>
              </a:solidFill>
              <a:latin typeface="Calibri" panose="020F0502020204030204" pitchFamily="34" charset="0"/>
              <a:cs typeface="Calibri" panose="020F0502020204030204" pitchFamily="34" charset="0"/>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2022-05-13</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5</a:t>
            </a:fld>
            <a:endParaRPr lang="en-GB"/>
          </a:p>
        </p:txBody>
      </p:sp>
    </p:spTree>
    <p:extLst>
      <p:ext uri="{BB962C8B-B14F-4D97-AF65-F5344CB8AC3E}">
        <p14:creationId xmlns:p14="http://schemas.microsoft.com/office/powerpoint/2010/main" val="38085306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r" rtl="1">
              <a:lnSpc>
                <a:spcPct val="107000"/>
              </a:lnSpc>
              <a:spcAft>
                <a:spcPts val="800"/>
              </a:spcAft>
            </a:pPr>
            <a:r>
              <a:rPr lang="ar-SA" sz="1200">
                <a:solidFill>
                  <a:srgbClr val="000000"/>
                </a:solidFill>
                <a:effectLst/>
                <a:latin typeface="Calibri" panose="020F0502020204030204" pitchFamily="34" charset="0"/>
                <a:ea typeface="Calibri" panose="020F0502020204030204" pitchFamily="34" charset="0"/>
                <a:cs typeface="Calibri" panose="020F0502020204030204" pitchFamily="34" charset="0"/>
              </a:rPr>
              <a:t>تتكوّن هذه الدورة من تسع جلسات مدّة كلّ واحدة منها ساعتان. شجّعوا المشاركين على حضور جميع الجلسات. </a:t>
            </a:r>
            <a:endParaRPr lang="da-DK" sz="1200">
              <a:effectLst/>
              <a:latin typeface="Calibri" panose="020F0502020204030204" pitchFamily="34" charset="0"/>
              <a:ea typeface="Calibri" panose="020F0502020204030204" pitchFamily="34" charset="0"/>
              <a:cs typeface="Calibri" panose="020F0502020204030204" pitchFamily="34" charset="0"/>
            </a:endParaRPr>
          </a:p>
          <a:p>
            <a:pPr algn="r" rtl="1">
              <a:lnSpc>
                <a:spcPct val="107000"/>
              </a:lnSpc>
              <a:spcAft>
                <a:spcPts val="800"/>
              </a:spcAft>
            </a:pPr>
            <a:r>
              <a:rPr lang="ar-SA" sz="12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da-DK" sz="1200">
              <a:effectLst/>
              <a:latin typeface="Calibri" panose="020F0502020204030204" pitchFamily="34" charset="0"/>
              <a:ea typeface="Calibri" panose="020F0502020204030204" pitchFamily="34" charset="0"/>
              <a:cs typeface="Calibri" panose="020F0502020204030204" pitchFamily="34" charset="0"/>
            </a:endParaRPr>
          </a:p>
          <a:p>
            <a:pPr algn="r"/>
            <a:r>
              <a:rPr lang="ar-SA" sz="1200">
                <a:solidFill>
                  <a:srgbClr val="000000"/>
                </a:solidFill>
                <a:effectLst/>
                <a:latin typeface="Calibri" panose="020F0502020204030204" pitchFamily="34" charset="0"/>
                <a:ea typeface="Calibri" panose="020F0502020204030204" pitchFamily="34" charset="0"/>
                <a:cs typeface="Calibri" panose="020F0502020204030204" pitchFamily="34" charset="0"/>
              </a:rPr>
              <a:t>راجعوا أيّ معلومات عملية قمتم بإضافتها.</a:t>
            </a:r>
            <a:endParaRPr lang="sv-SE" sz="1200" kern="1200">
              <a:solidFill>
                <a:schemeClr val="tx1"/>
              </a:solidFill>
              <a:effectLst/>
              <a:latin typeface="Calibri" panose="020F0502020204030204" pitchFamily="34" charset="0"/>
              <a:ea typeface="+mn-ea"/>
              <a:cs typeface="Calibri" panose="020F0502020204030204" pitchFamily="34" charset="0"/>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2022-05-13</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6</a:t>
            </a:fld>
            <a:endParaRPr lang="en-GB"/>
          </a:p>
        </p:txBody>
      </p:sp>
    </p:spTree>
    <p:extLst>
      <p:ext uri="{BB962C8B-B14F-4D97-AF65-F5344CB8AC3E}">
        <p14:creationId xmlns:p14="http://schemas.microsoft.com/office/powerpoint/2010/main" val="8509324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r"/>
            <a:r>
              <a:rPr lang="ar-SA"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توضح الشرائح ٦ </a:t>
            </a:r>
            <a:r>
              <a:rPr lang="ar-SA" sz="1200">
                <a:solidFill>
                  <a:srgbClr val="000000"/>
                </a:solidFill>
                <a:effectLst/>
                <a:latin typeface="Calibri" panose="020F0502020204030204" pitchFamily="34" charset="0"/>
                <a:ea typeface="Calibri" panose="020F0502020204030204" pitchFamily="34" charset="0"/>
                <a:cs typeface="Calibri" panose="020F0502020204030204" pitchFamily="34" charset="0"/>
              </a:rPr>
              <a:t>إلى ٢٨٨ </a:t>
            </a:r>
            <a:r>
              <a:rPr lang="ar-SA"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العرض </a:t>
            </a:r>
            <a:r>
              <a:rPr lang="ar-SA" sz="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التقديمي</a:t>
            </a:r>
            <a:r>
              <a:rPr lang="ar-SA"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الخاصّ بالجلسة الأولى: احتياجات الإنسان - حقوق الإنسان - مسؤوليات الإنسان</a:t>
            </a:r>
            <a:br>
              <a:rPr lang="en-GB" sz="1200" i="1" dirty="0">
                <a:latin typeface="Calibri" panose="020F0502020204030204" pitchFamily="34" charset="0"/>
                <a:cs typeface="Calibri" panose="020F0502020204030204" pitchFamily="34" charset="0"/>
              </a:rPr>
            </a:br>
            <a:br>
              <a:rPr lang="en-GB" sz="1200" i="1" dirty="0">
                <a:latin typeface="Calibri" panose="020F0502020204030204" pitchFamily="34" charset="0"/>
                <a:cs typeface="Calibri" panose="020F0502020204030204" pitchFamily="34" charset="0"/>
              </a:rPr>
            </a:br>
            <a:r>
              <a:rPr lang="ar-SA" sz="1200" b="1" i="0" dirty="0">
                <a:solidFill>
                  <a:srgbClr val="000000"/>
                </a:solidFill>
                <a:effectLst/>
                <a:latin typeface="Calibri" panose="020F0502020204030204" pitchFamily="34" charset="0"/>
                <a:cs typeface="Calibri" panose="020F0502020204030204" pitchFamily="34" charset="0"/>
              </a:rPr>
              <a:t>عرض تقديمي: احتياجات الإنسان - حقوق الإنسان - مسؤوليات الإنسان</a:t>
            </a:r>
            <a:r>
              <a:rPr lang="ar-SA" sz="1200" b="0" i="0" dirty="0">
                <a:solidFill>
                  <a:srgbClr val="000000"/>
                </a:solidFill>
                <a:effectLst/>
                <a:latin typeface="Calibri" panose="020F0502020204030204" pitchFamily="34" charset="0"/>
                <a:cs typeface="Calibri" panose="020F0502020204030204" pitchFamily="34" charset="0"/>
              </a:rPr>
              <a:t> </a:t>
            </a:r>
            <a:br>
              <a:rPr lang="nb-NO" sz="1200" b="1" kern="1200" dirty="0">
                <a:effectLst/>
                <a:latin typeface="Calibri" panose="020F0502020204030204" pitchFamily="34" charset="0"/>
                <a:cs typeface="Calibri" panose="020F0502020204030204" pitchFamily="34" charset="0"/>
              </a:rPr>
            </a:br>
            <a:endParaRPr lang="sv-SE" sz="1200" kern="1200" dirty="0">
              <a:solidFill>
                <a:schemeClr val="tx1"/>
              </a:solidFill>
              <a:effectLst/>
              <a:latin typeface="Calibri" panose="020F0502020204030204" pitchFamily="34" charset="0"/>
              <a:ea typeface="+mn-ea"/>
              <a:cs typeface="Calibri" panose="020F0502020204030204" pitchFamily="34" charset="0"/>
            </a:endParaRPr>
          </a:p>
          <a:p>
            <a:pPr algn="r"/>
            <a:r>
              <a:rPr lang="ar-SA" sz="1200" b="0" i="0" dirty="0">
                <a:solidFill>
                  <a:srgbClr val="000000"/>
                </a:solidFill>
                <a:effectLst/>
                <a:latin typeface="Calibri" panose="020F0502020204030204" pitchFamily="34" charset="0"/>
                <a:cs typeface="Calibri" panose="020F0502020204030204" pitchFamily="34" charset="0"/>
              </a:rPr>
              <a:t>بغضّ النظر عن هويتنا أو ديننا أو </a:t>
            </a:r>
            <a:r>
              <a:rPr lang="ar-SA" sz="1200" b="0" i="0" dirty="0" err="1">
                <a:solidFill>
                  <a:srgbClr val="000000"/>
                </a:solidFill>
                <a:effectLst/>
                <a:latin typeface="Calibri" panose="020F0502020204030204" pitchFamily="34" charset="0"/>
                <a:cs typeface="Calibri" panose="020F0502020204030204" pitchFamily="34" charset="0"/>
              </a:rPr>
              <a:t>إثنيتنا</a:t>
            </a:r>
            <a:r>
              <a:rPr lang="ar-SA" sz="1200" b="0" i="0" dirty="0">
                <a:solidFill>
                  <a:srgbClr val="000000"/>
                </a:solidFill>
                <a:effectLst/>
                <a:latin typeface="Calibri" panose="020F0502020204030204" pitchFamily="34" charset="0"/>
                <a:cs typeface="Calibri" panose="020F0502020204030204" pitchFamily="34" charset="0"/>
              </a:rPr>
              <a:t> أو نوعنا الاجتماعي أو عمرنا، وبغضّ النظر عن المكان الذي نعيش فيه، هناك احتياجات أساسية نتشاركها جميعًا. فلا أحد يريد أن يُلقى القبض عليه بدون سبب، أو أن يتعرّض للتعذيب أو التمييز، ولا أحد يريد أن يموت أبناؤه جوعاً. كلّنا نريد أن نعيش في مجتمعات نتمتّع فيها بالحماية من هذه الأشياء. </a:t>
            </a:r>
            <a:r>
              <a:rPr lang="nb-NO" sz="1200" kern="1200" dirty="0">
                <a:solidFill>
                  <a:schemeClr val="tx1"/>
                </a:solidFill>
                <a:effectLst/>
                <a:latin typeface="Calibri" panose="020F0502020204030204" pitchFamily="34" charset="0"/>
                <a:ea typeface="+mn-ea"/>
                <a:cs typeface="Calibri" panose="020F0502020204030204" pitchFamily="34" charset="0"/>
              </a:rPr>
              <a:t> </a:t>
            </a:r>
            <a:endParaRPr lang="sv-SE" sz="1200" kern="1200" dirty="0">
              <a:solidFill>
                <a:schemeClr val="tx1"/>
              </a:solidFill>
              <a:effectLst/>
              <a:latin typeface="Calibri" panose="020F0502020204030204" pitchFamily="34" charset="0"/>
              <a:ea typeface="+mn-ea"/>
              <a:cs typeface="Calibri" panose="020F0502020204030204" pitchFamily="34" charset="0"/>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2022-05-13</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7</a:t>
            </a:fld>
            <a:endParaRPr lang="en-GB"/>
          </a:p>
        </p:txBody>
      </p:sp>
    </p:spTree>
    <p:extLst>
      <p:ext uri="{BB962C8B-B14F-4D97-AF65-F5344CB8AC3E}">
        <p14:creationId xmlns:p14="http://schemas.microsoft.com/office/powerpoint/2010/main" val="2385306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r"/>
            <a:r>
              <a:rPr lang="ar-SA" sz="1200" b="0" i="0">
                <a:solidFill>
                  <a:srgbClr val="000000"/>
                </a:solidFill>
                <a:effectLst/>
                <a:latin typeface="Calibri" panose="020F0502020204030204" pitchFamily="34" charset="0"/>
                <a:cs typeface="Calibri" panose="020F0502020204030204" pitchFamily="34" charset="0"/>
              </a:rPr>
              <a:t>يتمتّع البشر بنفس الاحتياجات الأساسية والعالمية. إذا لم يتمّ تلبية هذه الاحتياجات، ستتأثّر رفاهيتنا الجسدية والعاطفية والروحية. </a:t>
            </a:r>
            <a:endParaRPr lang="sv-SE" sz="1200">
              <a:latin typeface="Calibri" panose="020F0502020204030204" pitchFamily="34" charset="0"/>
              <a:cs typeface="Calibri" panose="020F0502020204030204" pitchFamily="34" charset="0"/>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2022-05-13</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8</a:t>
            </a:fld>
            <a:endParaRPr lang="en-GB"/>
          </a:p>
        </p:txBody>
      </p:sp>
    </p:spTree>
    <p:extLst>
      <p:ext uri="{BB962C8B-B14F-4D97-AF65-F5344CB8AC3E}">
        <p14:creationId xmlns:p14="http://schemas.microsoft.com/office/powerpoint/2010/main" val="33017098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ar-SA" sz="1200" b="1" i="0">
                <a:solidFill>
                  <a:srgbClr val="000000"/>
                </a:solidFill>
                <a:effectLst/>
                <a:latin typeface="Calibri" panose="020F0502020204030204" pitchFamily="34" charset="0"/>
                <a:cs typeface="Calibri" panose="020F0502020204030204" pitchFamily="34" charset="0"/>
              </a:rPr>
              <a:t>حقوق الإنسان</a:t>
            </a:r>
            <a:r>
              <a:rPr lang="ar-SA" sz="1200" b="0" i="0">
                <a:solidFill>
                  <a:srgbClr val="000000"/>
                </a:solidFill>
                <a:effectLst/>
                <a:latin typeface="Calibri" panose="020F0502020204030204" pitchFamily="34" charset="0"/>
                <a:cs typeface="Calibri" panose="020F0502020204030204" pitchFamily="34" charset="0"/>
              </a:rPr>
              <a:t> </a:t>
            </a:r>
            <a:br>
              <a:rPr lang="en-GB" sz="1200" b="1" kern="1200">
                <a:solidFill>
                  <a:schemeClr val="tx1"/>
                </a:solidFill>
                <a:effectLst/>
                <a:latin typeface="Calibri" panose="020F0502020204030204" pitchFamily="34" charset="0"/>
                <a:ea typeface="+mn-ea"/>
                <a:cs typeface="Calibri" panose="020F0502020204030204" pitchFamily="34" charset="0"/>
              </a:rPr>
            </a:br>
            <a:r>
              <a:rPr lang="ar-SA" sz="1200" b="0" i="0">
                <a:solidFill>
                  <a:srgbClr val="000000"/>
                </a:solidFill>
                <a:effectLst/>
                <a:latin typeface="Calibri" panose="020F0502020204030204" pitchFamily="34" charset="0"/>
                <a:cs typeface="Calibri" panose="020F0502020204030204" pitchFamily="34" charset="0"/>
              </a:rPr>
              <a:t>لقد أدركت حكومات العالم أنّ كلّ شخص في كلّ مكان لديه هذه الاحتياجات وأنّه يقع على عاتقها مسؤولية - لا بل واجب - احترام هذه الاحتياجات وبذل قصارى جهدها لضمان تلبيتها. </a:t>
            </a:r>
            <a:endParaRPr lang="sv-SE" sz="1200" kern="1200">
              <a:solidFill>
                <a:schemeClr val="tx1"/>
              </a:solidFill>
              <a:effectLst/>
              <a:latin typeface="Calibri" panose="020F0502020204030204" pitchFamily="34" charset="0"/>
              <a:ea typeface="+mn-ea"/>
              <a:cs typeface="Calibri" panose="020F0502020204030204" pitchFamily="34" charset="0"/>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2022-05-13</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9</a:t>
            </a:fld>
            <a:endParaRPr lang="en-GB"/>
          </a:p>
        </p:txBody>
      </p:sp>
    </p:spTree>
    <p:extLst>
      <p:ext uri="{BB962C8B-B14F-4D97-AF65-F5344CB8AC3E}">
        <p14:creationId xmlns:p14="http://schemas.microsoft.com/office/powerpoint/2010/main" val="597314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8518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7" name="Platshållare för rubrik 1">
            <a:extLst>
              <a:ext uri="{FF2B5EF4-FFF2-40B4-BE49-F238E27FC236}">
                <a16:creationId xmlns:a16="http://schemas.microsoft.com/office/drawing/2014/main" id="{ABC30888-9555-45FD-A5A1-8EEE2086FFE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Tree>
    <p:extLst>
      <p:ext uri="{BB962C8B-B14F-4D97-AF65-F5344CB8AC3E}">
        <p14:creationId xmlns:p14="http://schemas.microsoft.com/office/powerpoint/2010/main" val="3212687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rbNY">
    <p:bg>
      <p:bgPr>
        <a:solidFill>
          <a:srgbClr val="F3E5D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454191"/>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7032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Anpassad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9262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3270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9_Anpassad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34314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6.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4E4D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Rubrik</a:t>
            </a:r>
            <a:endParaRPr lang="en-GB"/>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pic>
        <p:nvPicPr>
          <p:cNvPr id="7" name="Bildobjekt 6">
            <a:extLst>
              <a:ext uri="{FF2B5EF4-FFF2-40B4-BE49-F238E27FC236}">
                <a16:creationId xmlns:a16="http://schemas.microsoft.com/office/drawing/2014/main" id="{9C789044-0BBD-F645-9F59-4AA1AF52138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74" y="0"/>
            <a:ext cx="12192000" cy="228600"/>
          </a:xfrm>
          <a:prstGeom prst="rect">
            <a:avLst/>
          </a:prstGeom>
        </p:spPr>
      </p:pic>
    </p:spTree>
    <p:extLst>
      <p:ext uri="{BB962C8B-B14F-4D97-AF65-F5344CB8AC3E}">
        <p14:creationId xmlns:p14="http://schemas.microsoft.com/office/powerpoint/2010/main" val="2164584493"/>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9" r:id="rId3"/>
  </p:sldLayoutIdLst>
  <p:hf sldNum="0" hdr="0" ftr="0" dt="0"/>
  <p:txStyles>
    <p:title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D1E0DF"/>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79ADDC01-6637-5548-A18D-8F838F5E2E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D5DC5BC1-758C-FE4D-A9AF-D2CA915D80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7" name="Bildobjekt 6">
            <a:extLst>
              <a:ext uri="{FF2B5EF4-FFF2-40B4-BE49-F238E27FC236}">
                <a16:creationId xmlns:a16="http://schemas.microsoft.com/office/drawing/2014/main" id="{79C66E07-A54B-1A47-9150-8990165686E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4" y="0"/>
            <a:ext cx="12192000" cy="228600"/>
          </a:xfrm>
          <a:prstGeom prst="rect">
            <a:avLst/>
          </a:prstGeom>
        </p:spPr>
      </p:pic>
    </p:spTree>
    <p:extLst>
      <p:ext uri="{BB962C8B-B14F-4D97-AF65-F5344CB8AC3E}">
        <p14:creationId xmlns:p14="http://schemas.microsoft.com/office/powerpoint/2010/main" val="3269081970"/>
      </p:ext>
    </p:extLst>
  </p:cSld>
  <p:clrMap bg1="lt1" tx1="dk1" bg2="lt2" tx2="dk2" accent1="accent1" accent2="accent2" accent3="accent3" accent4="accent4" accent5="accent5" accent6="accent6" hlink="hlink" folHlink="folHlink"/>
  <p:sldLayoutIdLst>
    <p:sldLayoutId id="2147483841" r:id="rId1"/>
  </p:sldLayoutIdLst>
  <p:hf sldNum="0" hdr="0" ftr="0" dt="0"/>
  <p:txStyles>
    <p:title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D4C2CA"/>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Rubrik</a:t>
            </a:r>
            <a:endParaRPr lang="en-GB"/>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A1213F-2F68-5447-BC1F-D1E7F73708F2}" type="datetime1">
              <a:rPr lang="sv-SE" smtClean="0"/>
              <a:t>2022-05-13</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AF8A7C-F939-AB45-BC63-AF968A5020FA}" type="slidenum">
              <a:rPr lang="sv-SE" smtClean="0"/>
              <a:t>‹#›</a:t>
            </a:fld>
            <a:endParaRPr lang="sv-SE"/>
          </a:p>
        </p:txBody>
      </p:sp>
      <p:pic>
        <p:nvPicPr>
          <p:cNvPr id="7" name="Bildobjekt 6">
            <a:extLst>
              <a:ext uri="{FF2B5EF4-FFF2-40B4-BE49-F238E27FC236}">
                <a16:creationId xmlns:a16="http://schemas.microsoft.com/office/drawing/2014/main" id="{9C789044-0BBD-F645-9F59-4AA1AF52138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575" y="22225"/>
            <a:ext cx="12192000" cy="228600"/>
          </a:xfrm>
          <a:prstGeom prst="rect">
            <a:avLst/>
          </a:prstGeom>
        </p:spPr>
      </p:pic>
    </p:spTree>
    <p:extLst>
      <p:ext uri="{BB962C8B-B14F-4D97-AF65-F5344CB8AC3E}">
        <p14:creationId xmlns:p14="http://schemas.microsoft.com/office/powerpoint/2010/main" val="1396324917"/>
      </p:ext>
    </p:extLst>
  </p:cSld>
  <p:clrMap bg1="lt1" tx1="dk1" bg2="lt2" tx2="dk2" accent1="accent1" accent2="accent2" accent3="accent3" accent4="accent4" accent5="accent5" accent6="accent6" hlink="hlink" folHlink="folHlink"/>
  <p:sldLayoutIdLst>
    <p:sldLayoutId id="2147483815" r:id="rId1"/>
  </p:sldLayoutIdLst>
  <p:hf sldNum="0" hdr="0" ftr="0" dt="0"/>
  <p:txStyles>
    <p:title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79C66E07-A54B-1A47-9150-8990165686E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4" y="0"/>
            <a:ext cx="12192000" cy="228600"/>
          </a:xfrm>
          <a:prstGeom prst="rect">
            <a:avLst/>
          </a:prstGeom>
        </p:spPr>
      </p:pic>
    </p:spTree>
    <p:extLst>
      <p:ext uri="{BB962C8B-B14F-4D97-AF65-F5344CB8AC3E}">
        <p14:creationId xmlns:p14="http://schemas.microsoft.com/office/powerpoint/2010/main" val="1024940853"/>
      </p:ext>
    </p:extLst>
  </p:cSld>
  <p:clrMap bg1="lt1" tx1="dk1" bg2="lt2" tx2="dk2" accent1="accent1" accent2="accent2" accent3="accent3" accent4="accent4" accent5="accent5" accent6="accent6" hlink="hlink" folHlink="folHlink"/>
  <p:sldLayoutIdLst>
    <p:sldLayoutId id="2147483648" r:id="rId1"/>
  </p:sldLayoutIdLst>
  <p:hf sldNum="0" hdr="0" ftr="0" dt="0"/>
  <p:txStyles>
    <p:title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86A2AB"/>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Rubrik</a:t>
            </a:r>
            <a:endParaRPr lang="en-GB"/>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pic>
        <p:nvPicPr>
          <p:cNvPr id="7" name="Bildobjekt 6">
            <a:extLst>
              <a:ext uri="{FF2B5EF4-FFF2-40B4-BE49-F238E27FC236}">
                <a16:creationId xmlns:a16="http://schemas.microsoft.com/office/drawing/2014/main" id="{9C789044-0BBD-F645-9F59-4AA1AF52138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4" y="0"/>
            <a:ext cx="12192000" cy="228600"/>
          </a:xfrm>
          <a:prstGeom prst="rect">
            <a:avLst/>
          </a:prstGeom>
        </p:spPr>
      </p:pic>
    </p:spTree>
    <p:extLst>
      <p:ext uri="{BB962C8B-B14F-4D97-AF65-F5344CB8AC3E}">
        <p14:creationId xmlns:p14="http://schemas.microsoft.com/office/powerpoint/2010/main" val="2196095776"/>
      </p:ext>
    </p:extLst>
  </p:cSld>
  <p:clrMap bg1="lt1" tx1="dk1" bg2="lt2" tx2="dk2" accent1="accent1" accent2="accent2" accent3="accent3" accent4="accent4" accent5="accent5" accent6="accent6" hlink="hlink" folHlink="folHlink"/>
  <p:sldLayoutIdLst>
    <p:sldLayoutId id="2147483810" r:id="rId1"/>
  </p:sldLayoutIdLst>
  <p:hf sldNum="0" hdr="0" ftr="0" dt="0"/>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notesSlide" Target="../notesSlides/notesSlide8.xml"/><Relationship Id="rId16"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20.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notesSlide" Target="../notesSlides/notesSlide9.xml"/><Relationship Id="rId16"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3AF7B">
            <a:alpha val="40000"/>
          </a:srgbClr>
        </a:solidFill>
        <a:effectLst/>
      </p:bgPr>
    </p:bg>
    <p:spTree>
      <p:nvGrpSpPr>
        <p:cNvPr id="1" name=""/>
        <p:cNvGrpSpPr/>
        <p:nvPr/>
      </p:nvGrpSpPr>
      <p:grpSpPr>
        <a:xfrm>
          <a:off x="0" y="0"/>
          <a:ext cx="0" cy="0"/>
          <a:chOff x="0" y="0"/>
          <a:chExt cx="0" cy="0"/>
        </a:xfrm>
      </p:grpSpPr>
      <p:pic>
        <p:nvPicPr>
          <p:cNvPr id="15" name="Bildobjekt 14">
            <a:extLst>
              <a:ext uri="{FF2B5EF4-FFF2-40B4-BE49-F238E27FC236}">
                <a16:creationId xmlns:a16="http://schemas.microsoft.com/office/drawing/2014/main" id="{2FFD922C-8B76-CD40-9897-D22CE58C96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9028" y="5282109"/>
            <a:ext cx="1973944" cy="1307738"/>
          </a:xfrm>
          <a:prstGeom prst="rect">
            <a:avLst/>
          </a:prstGeom>
        </p:spPr>
      </p:pic>
      <p:pic>
        <p:nvPicPr>
          <p:cNvPr id="18" name="Bildobjekt 17" descr="En bild som visar text, clipart&#10;&#10;Automatiskt genererad beskrivning">
            <a:extLst>
              <a:ext uri="{FF2B5EF4-FFF2-40B4-BE49-F238E27FC236}">
                <a16:creationId xmlns:a16="http://schemas.microsoft.com/office/drawing/2014/main" id="{A56BA54F-1054-5944-B9DF-DAF378C155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44976" y="3192435"/>
            <a:ext cx="5905500" cy="1346200"/>
          </a:xfrm>
          <a:prstGeom prst="rect">
            <a:avLst/>
          </a:prstGeom>
        </p:spPr>
      </p:pic>
      <p:sp>
        <p:nvSpPr>
          <p:cNvPr id="19" name="textruta 18">
            <a:extLst>
              <a:ext uri="{FF2B5EF4-FFF2-40B4-BE49-F238E27FC236}">
                <a16:creationId xmlns:a16="http://schemas.microsoft.com/office/drawing/2014/main" id="{7246315C-6EBB-9A47-B2AE-6E968AC7ED5A}"/>
              </a:ext>
            </a:extLst>
          </p:cNvPr>
          <p:cNvSpPr txBox="1"/>
          <p:nvPr/>
        </p:nvSpPr>
        <p:spPr>
          <a:xfrm>
            <a:off x="0" y="1039490"/>
            <a:ext cx="12192000" cy="1541191"/>
          </a:xfrm>
          <a:prstGeom prst="rect">
            <a:avLst/>
          </a:prstGeom>
          <a:noFill/>
        </p:spPr>
        <p:txBody>
          <a:bodyPr wrap="square" rtlCol="0" anchor="ctr">
            <a:spAutoFit/>
          </a:bodyPr>
          <a:lstStyle/>
          <a:p>
            <a:pPr algn="ctr" rtl="1">
              <a:lnSpc>
                <a:spcPct val="150000"/>
              </a:lnSpc>
            </a:pPr>
            <a:r>
              <a:rPr lang="ar-SA" sz="7000" b="0" i="0">
                <a:solidFill>
                  <a:schemeClr val="tx1">
                    <a:lumMod val="65000"/>
                    <a:lumOff val="35000"/>
                  </a:schemeClr>
                </a:solidFill>
                <a:effectLst/>
                <a:latin typeface="Calibri" panose="020F0502020204030204" pitchFamily="34" charset="0"/>
                <a:ea typeface="Tahoma" panose="020B0604030504040204" pitchFamily="34" charset="0"/>
                <a:cs typeface="Calibri" panose="020F0502020204030204" pitchFamily="34" charset="0"/>
              </a:rPr>
              <a:t>دورة صنّاع التغيير </a:t>
            </a:r>
            <a:r>
              <a:rPr lang="ar-SA" sz="7000">
                <a:solidFill>
                  <a:schemeClr val="tx1">
                    <a:lumMod val="65000"/>
                    <a:lumOff val="35000"/>
                  </a:schemeClr>
                </a:solidFill>
                <a:latin typeface="Calibri" panose="020F0502020204030204" pitchFamily="34" charset="0"/>
                <a:ea typeface="Tahoma" panose="020B0604030504040204" pitchFamily="34" charset="0"/>
                <a:cs typeface="Calibri" panose="020F0502020204030204" pitchFamily="34" charset="0"/>
              </a:rPr>
              <a:t>المحليين</a:t>
            </a:r>
            <a:r>
              <a:rPr lang="ar-SA" sz="7000" b="0" i="0">
                <a:solidFill>
                  <a:schemeClr val="tx1">
                    <a:lumMod val="65000"/>
                    <a:lumOff val="35000"/>
                  </a:schemeClr>
                </a:solidFill>
                <a:effectLst/>
                <a:latin typeface="Calibri" panose="020F0502020204030204" pitchFamily="34" charset="0"/>
                <a:ea typeface="Tahoma" panose="020B0604030504040204" pitchFamily="34" charset="0"/>
                <a:cs typeface="Calibri" panose="020F0502020204030204" pitchFamily="34" charset="0"/>
              </a:rPr>
              <a:t> </a:t>
            </a:r>
            <a:endParaRPr lang="sv-SE" sz="7000">
              <a:solidFill>
                <a:schemeClr val="tx1">
                  <a:lumMod val="65000"/>
                  <a:lumOff val="35000"/>
                </a:schemeClr>
              </a:solidFill>
              <a:latin typeface="Calibri" panose="020F0502020204030204" pitchFamily="34" charset="0"/>
              <a:ea typeface="Tahoma" panose="020B0604030504040204" pitchFamily="34" charset="0"/>
              <a:cs typeface="Calibri" panose="020F0502020204030204" pitchFamily="34" charset="0"/>
            </a:endParaRPr>
          </a:p>
        </p:txBody>
      </p:sp>
    </p:spTree>
    <p:extLst>
      <p:ext uri="{BB962C8B-B14F-4D97-AF65-F5344CB8AC3E}">
        <p14:creationId xmlns:p14="http://schemas.microsoft.com/office/powerpoint/2010/main" val="28009220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9669E25C-8507-4E2C-993F-BA9920168B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3025" y="1525188"/>
            <a:ext cx="4262451" cy="4236248"/>
          </a:xfrm>
          <a:prstGeom prst="rect">
            <a:avLst/>
          </a:prstGeom>
        </p:spPr>
      </p:pic>
    </p:spTree>
    <p:extLst>
      <p:ext uri="{BB962C8B-B14F-4D97-AF65-F5344CB8AC3E}">
        <p14:creationId xmlns:p14="http://schemas.microsoft.com/office/powerpoint/2010/main" val="17621049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a:extLst>
              <a:ext uri="{FF2B5EF4-FFF2-40B4-BE49-F238E27FC236}">
                <a16:creationId xmlns:a16="http://schemas.microsoft.com/office/drawing/2014/main" id="{E847EE16-8DC4-4AC1-BEF0-D0593B122E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168032">
            <a:off x="896196" y="1894960"/>
            <a:ext cx="3162300" cy="4114800"/>
          </a:xfrm>
          <a:prstGeom prst="rect">
            <a:avLst/>
          </a:prstGeom>
          <a:noFill/>
          <a:extLst>
            <a:ext uri="{909E8E84-426E-40DD-AFC4-6F175D3DCCD1}">
              <a14:hiddenFill xmlns:a14="http://schemas.microsoft.com/office/drawing/2010/main">
                <a:solidFill>
                  <a:srgbClr val="FFFFFF"/>
                </a:solidFill>
              </a14:hiddenFill>
            </a:ext>
          </a:extLst>
        </p:spPr>
      </p:pic>
      <p:sp>
        <p:nvSpPr>
          <p:cNvPr id="8" name="textruta 7">
            <a:extLst>
              <a:ext uri="{FF2B5EF4-FFF2-40B4-BE49-F238E27FC236}">
                <a16:creationId xmlns:a16="http://schemas.microsoft.com/office/drawing/2014/main" id="{6F8F2A58-995E-4F34-B9BB-60515D97D7E1}"/>
              </a:ext>
            </a:extLst>
          </p:cNvPr>
          <p:cNvSpPr txBox="1"/>
          <p:nvPr/>
        </p:nvSpPr>
        <p:spPr>
          <a:xfrm rot="21168032">
            <a:off x="916012" y="2945732"/>
            <a:ext cx="2792253" cy="1246495"/>
          </a:xfrm>
          <a:prstGeom prst="rect">
            <a:avLst/>
          </a:prstGeom>
          <a:noFill/>
        </p:spPr>
        <p:txBody>
          <a:bodyPr wrap="square" rtlCol="0">
            <a:spAutoFit/>
          </a:bodyPr>
          <a:lstStyle/>
          <a:p>
            <a:pPr algn="ctr" rtl="1"/>
            <a:r>
              <a:rPr lang="ar-SA" sz="2500">
                <a:solidFill>
                  <a:srgbClr val="000000"/>
                </a:solidFill>
                <a:effectLst/>
                <a:latin typeface="Calibri" panose="020F0502020204030204" pitchFamily="34" charset="0"/>
                <a:ea typeface="Calibri" panose="020F0502020204030204" pitchFamily="34" charset="0"/>
                <a:cs typeface="Calibri" panose="020F0502020204030204" pitchFamily="34" charset="0"/>
              </a:rPr>
              <a:t>العهد الدولي الخاص بالحقوق الاجتماعية والاقتصادية والثقافية</a:t>
            </a:r>
            <a:endParaRPr lang="en-GB" sz="2500">
              <a:latin typeface="Calibri" panose="020F0502020204030204" pitchFamily="34" charset="0"/>
              <a:cs typeface="Calibri" panose="020F0502020204030204" pitchFamily="34" charset="0"/>
            </a:endParaRPr>
          </a:p>
        </p:txBody>
      </p:sp>
      <p:pic>
        <p:nvPicPr>
          <p:cNvPr id="11" name="Bildobjekt 10">
            <a:extLst>
              <a:ext uri="{FF2B5EF4-FFF2-40B4-BE49-F238E27FC236}">
                <a16:creationId xmlns:a16="http://schemas.microsoft.com/office/drawing/2014/main" id="{64B23B3E-6F06-4147-8BE1-16DBBE8124D3}"/>
              </a:ext>
            </a:extLst>
          </p:cNvPr>
          <p:cNvPicPr>
            <a:picLocks noChangeAspect="1"/>
          </p:cNvPicPr>
          <p:nvPr/>
        </p:nvPicPr>
        <p:blipFill>
          <a:blip r:embed="rId4"/>
          <a:stretch>
            <a:fillRect/>
          </a:stretch>
        </p:blipFill>
        <p:spPr>
          <a:xfrm rot="21168032">
            <a:off x="1886234" y="2196914"/>
            <a:ext cx="776710" cy="722878"/>
          </a:xfrm>
          <a:prstGeom prst="rect">
            <a:avLst/>
          </a:prstGeom>
        </p:spPr>
      </p:pic>
      <p:pic>
        <p:nvPicPr>
          <p:cNvPr id="13" name="Picture 2">
            <a:extLst>
              <a:ext uri="{FF2B5EF4-FFF2-40B4-BE49-F238E27FC236}">
                <a16:creationId xmlns:a16="http://schemas.microsoft.com/office/drawing/2014/main" id="{2722D0F8-E20F-4774-AEAB-17015C6FBED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600000">
            <a:off x="8219526" y="1829943"/>
            <a:ext cx="3171824" cy="411763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4A08BF0E-3685-4611-9E69-67985F33E96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0087" y="969288"/>
            <a:ext cx="3171825" cy="4114800"/>
          </a:xfrm>
          <a:prstGeom prst="rect">
            <a:avLst/>
          </a:prstGeom>
          <a:noFill/>
          <a:extLst>
            <a:ext uri="{909E8E84-426E-40DD-AFC4-6F175D3DCCD1}">
              <a14:hiddenFill xmlns:a14="http://schemas.microsoft.com/office/drawing/2010/main">
                <a:solidFill>
                  <a:srgbClr val="FFFFFF"/>
                </a:solidFill>
              </a14:hiddenFill>
            </a:ext>
          </a:extLst>
        </p:spPr>
      </p:pic>
      <p:sp>
        <p:nvSpPr>
          <p:cNvPr id="7" name="textruta 6">
            <a:extLst>
              <a:ext uri="{FF2B5EF4-FFF2-40B4-BE49-F238E27FC236}">
                <a16:creationId xmlns:a16="http://schemas.microsoft.com/office/drawing/2014/main" id="{58DDA0E6-3930-49E6-BA26-7ADD52E72365}"/>
              </a:ext>
            </a:extLst>
          </p:cNvPr>
          <p:cNvSpPr txBox="1"/>
          <p:nvPr/>
        </p:nvSpPr>
        <p:spPr>
          <a:xfrm rot="561063">
            <a:off x="8428035" y="3016476"/>
            <a:ext cx="2773161" cy="897362"/>
          </a:xfrm>
          <a:prstGeom prst="rect">
            <a:avLst/>
          </a:prstGeom>
          <a:noFill/>
        </p:spPr>
        <p:txBody>
          <a:bodyPr wrap="square" rtlCol="0">
            <a:spAutoFit/>
          </a:bodyPr>
          <a:lstStyle/>
          <a:p>
            <a:pPr algn="ctr" rtl="1">
              <a:lnSpc>
                <a:spcPct val="107000"/>
              </a:lnSpc>
              <a:spcAft>
                <a:spcPts val="800"/>
              </a:spcAft>
            </a:pPr>
            <a:r>
              <a:rPr lang="ar-SA" sz="2500">
                <a:solidFill>
                  <a:srgbClr val="000000"/>
                </a:solidFill>
                <a:effectLst/>
                <a:latin typeface="Calibri" panose="020F0502020204030204" pitchFamily="34" charset="0"/>
                <a:ea typeface="Calibri" panose="020F0502020204030204" pitchFamily="34" charset="0"/>
                <a:cs typeface="Calibri" panose="020F0502020204030204" pitchFamily="34" charset="0"/>
              </a:rPr>
              <a:t>الإعلان العالمي لحقوق الإنسان</a:t>
            </a:r>
            <a:endParaRPr lang="da-DK" sz="2500">
              <a:effectLst/>
              <a:latin typeface="Calibri" panose="020F0502020204030204" pitchFamily="34" charset="0"/>
              <a:ea typeface="Calibri" panose="020F0502020204030204" pitchFamily="34" charset="0"/>
              <a:cs typeface="Calibri" panose="020F0502020204030204" pitchFamily="34" charset="0"/>
            </a:endParaRPr>
          </a:p>
        </p:txBody>
      </p:sp>
      <p:sp>
        <p:nvSpPr>
          <p:cNvPr id="9" name="textruta 8">
            <a:extLst>
              <a:ext uri="{FF2B5EF4-FFF2-40B4-BE49-F238E27FC236}">
                <a16:creationId xmlns:a16="http://schemas.microsoft.com/office/drawing/2014/main" id="{790AC2EC-3CBB-433F-8245-0FF07048D0F0}"/>
              </a:ext>
            </a:extLst>
          </p:cNvPr>
          <p:cNvSpPr txBox="1"/>
          <p:nvPr/>
        </p:nvSpPr>
        <p:spPr>
          <a:xfrm>
            <a:off x="4976721" y="1942907"/>
            <a:ext cx="2125907" cy="1309013"/>
          </a:xfrm>
          <a:prstGeom prst="rect">
            <a:avLst/>
          </a:prstGeom>
          <a:noFill/>
        </p:spPr>
        <p:txBody>
          <a:bodyPr wrap="square" rtlCol="0">
            <a:spAutoFit/>
          </a:bodyPr>
          <a:lstStyle/>
          <a:p>
            <a:pPr algn="ctr" rtl="1">
              <a:lnSpc>
                <a:spcPct val="107000"/>
              </a:lnSpc>
              <a:spcAft>
                <a:spcPts val="800"/>
              </a:spcAft>
            </a:pPr>
            <a:r>
              <a:rPr lang="ar-SA" sz="2500">
                <a:solidFill>
                  <a:srgbClr val="000000"/>
                </a:solidFill>
                <a:effectLst/>
                <a:latin typeface="Calibri" panose="020F0502020204030204" pitchFamily="34" charset="0"/>
                <a:ea typeface="Calibri" panose="020F0502020204030204" pitchFamily="34" charset="0"/>
                <a:cs typeface="Calibri" panose="020F0502020204030204" pitchFamily="34" charset="0"/>
              </a:rPr>
              <a:t>العهد الدولي الخاص بالحقوق المدنية والسياسية</a:t>
            </a:r>
            <a:endParaRPr lang="da-DK" sz="2500">
              <a:effectLst/>
              <a:latin typeface="Calibri" panose="020F0502020204030204" pitchFamily="34" charset="0"/>
              <a:ea typeface="Calibri" panose="020F0502020204030204" pitchFamily="34" charset="0"/>
              <a:cs typeface="Calibri" panose="020F0502020204030204" pitchFamily="34" charset="0"/>
            </a:endParaRPr>
          </a:p>
        </p:txBody>
      </p:sp>
      <p:pic>
        <p:nvPicPr>
          <p:cNvPr id="10" name="Bildobjekt 9">
            <a:extLst>
              <a:ext uri="{FF2B5EF4-FFF2-40B4-BE49-F238E27FC236}">
                <a16:creationId xmlns:a16="http://schemas.microsoft.com/office/drawing/2014/main" id="{A3791364-A18F-44F8-A999-29C17F2E82BE}"/>
              </a:ext>
            </a:extLst>
          </p:cNvPr>
          <p:cNvPicPr>
            <a:picLocks noChangeAspect="1"/>
          </p:cNvPicPr>
          <p:nvPr/>
        </p:nvPicPr>
        <p:blipFill>
          <a:blip r:embed="rId4"/>
          <a:stretch>
            <a:fillRect/>
          </a:stretch>
        </p:blipFill>
        <p:spPr>
          <a:xfrm rot="565849">
            <a:off x="9692726" y="2209844"/>
            <a:ext cx="776710" cy="722878"/>
          </a:xfrm>
          <a:prstGeom prst="rect">
            <a:avLst/>
          </a:prstGeom>
        </p:spPr>
      </p:pic>
      <p:pic>
        <p:nvPicPr>
          <p:cNvPr id="12" name="Bildobjekt 11">
            <a:extLst>
              <a:ext uri="{FF2B5EF4-FFF2-40B4-BE49-F238E27FC236}">
                <a16:creationId xmlns:a16="http://schemas.microsoft.com/office/drawing/2014/main" id="{D3967927-6370-4E15-B6CB-C4D1C87A0AAB}"/>
              </a:ext>
            </a:extLst>
          </p:cNvPr>
          <p:cNvPicPr>
            <a:picLocks noChangeAspect="1"/>
          </p:cNvPicPr>
          <p:nvPr/>
        </p:nvPicPr>
        <p:blipFill>
          <a:blip r:embed="rId4"/>
          <a:stretch>
            <a:fillRect/>
          </a:stretch>
        </p:blipFill>
        <p:spPr>
          <a:xfrm>
            <a:off x="5712407" y="1198436"/>
            <a:ext cx="776710" cy="722878"/>
          </a:xfrm>
          <a:prstGeom prst="rect">
            <a:avLst/>
          </a:prstGeom>
        </p:spPr>
      </p:pic>
    </p:spTree>
    <p:extLst>
      <p:ext uri="{BB962C8B-B14F-4D97-AF65-F5344CB8AC3E}">
        <p14:creationId xmlns:p14="http://schemas.microsoft.com/office/powerpoint/2010/main" val="4207233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
        <p:cNvGrpSpPr/>
        <p:nvPr/>
      </p:nvGrpSpPr>
      <p:grpSpPr>
        <a:xfrm>
          <a:off x="0" y="0"/>
          <a:ext cx="0" cy="0"/>
          <a:chOff x="0" y="0"/>
          <a:chExt cx="0" cy="0"/>
        </a:xfrm>
      </p:grpSpPr>
      <p:sp>
        <p:nvSpPr>
          <p:cNvPr id="7" name="textruta 6">
            <a:extLst>
              <a:ext uri="{FF2B5EF4-FFF2-40B4-BE49-F238E27FC236}">
                <a16:creationId xmlns:a16="http://schemas.microsoft.com/office/drawing/2014/main" id="{773F1F6D-E07B-4B1D-859C-0F21646BBC9A}"/>
              </a:ext>
            </a:extLst>
          </p:cNvPr>
          <p:cNvSpPr txBox="1"/>
          <p:nvPr/>
        </p:nvSpPr>
        <p:spPr>
          <a:xfrm>
            <a:off x="5536644" y="1511242"/>
            <a:ext cx="6890662" cy="1323439"/>
          </a:xfrm>
          <a:prstGeom prst="rect">
            <a:avLst/>
          </a:prstGeom>
          <a:noFill/>
        </p:spPr>
        <p:txBody>
          <a:bodyPr wrap="square" rtlCol="0">
            <a:spAutoFit/>
          </a:bodyPr>
          <a:lstStyle/>
          <a:p>
            <a:pPr algn="ctr" rtl="1"/>
            <a:r>
              <a:rPr lang="ar-SA" sz="4000" b="1">
                <a:solidFill>
                  <a:srgbClr val="000000"/>
                </a:solidFill>
                <a:effectLst/>
                <a:latin typeface="Calibri" panose="020F0502020204030204" pitchFamily="34" charset="0"/>
                <a:ea typeface="Calibri" panose="020F0502020204030204" pitchFamily="34" charset="0"/>
                <a:cs typeface="Calibri" panose="020F0502020204030204" pitchFamily="34" charset="0"/>
              </a:rPr>
              <a:t>العهد الدولي الخاص بالحقوق الاجتماعية والاقتصادية والثقافية</a:t>
            </a:r>
            <a:endParaRPr lang="en-GB" sz="4000" b="1">
              <a:latin typeface="Calibri" panose="020F0502020204030204" pitchFamily="34" charset="0"/>
              <a:cs typeface="Calibri" panose="020F0502020204030204" pitchFamily="34" charset="0"/>
            </a:endParaRPr>
          </a:p>
        </p:txBody>
      </p:sp>
      <p:pic>
        <p:nvPicPr>
          <p:cNvPr id="4" name="Picture 2">
            <a:extLst>
              <a:ext uri="{FF2B5EF4-FFF2-40B4-BE49-F238E27FC236}">
                <a16:creationId xmlns:a16="http://schemas.microsoft.com/office/drawing/2014/main" id="{B9F653AC-963B-4F7E-ABE1-DAC9B405309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14143" y="632391"/>
            <a:ext cx="1635175" cy="832404"/>
          </a:xfrm>
          <a:prstGeom prst="rect">
            <a:avLst/>
          </a:prstGeom>
          <a:noFill/>
          <a:extLst>
            <a:ext uri="{909E8E84-426E-40DD-AFC4-6F175D3DCCD1}">
              <a14:hiddenFill xmlns:a14="http://schemas.microsoft.com/office/drawing/2010/main">
                <a:solidFill>
                  <a:srgbClr val="FFFFFF"/>
                </a:solidFill>
              </a14:hiddenFill>
            </a:ext>
          </a:extLst>
        </p:spPr>
      </p:pic>
      <p:sp>
        <p:nvSpPr>
          <p:cNvPr id="6" name="textruta 5">
            <a:extLst>
              <a:ext uri="{FF2B5EF4-FFF2-40B4-BE49-F238E27FC236}">
                <a16:creationId xmlns:a16="http://schemas.microsoft.com/office/drawing/2014/main" id="{3D8D1DEC-69DA-420E-9D76-571E9048F187}"/>
              </a:ext>
            </a:extLst>
          </p:cNvPr>
          <p:cNvSpPr txBox="1"/>
          <p:nvPr/>
        </p:nvSpPr>
        <p:spPr>
          <a:xfrm>
            <a:off x="-11749" y="1479919"/>
            <a:ext cx="6084252" cy="1380378"/>
          </a:xfrm>
          <a:prstGeom prst="rect">
            <a:avLst/>
          </a:prstGeom>
          <a:noFill/>
        </p:spPr>
        <p:txBody>
          <a:bodyPr wrap="square" lIns="91440" tIns="45720" rIns="91440" bIns="45720" rtlCol="0" anchor="t">
            <a:spAutoFit/>
          </a:bodyPr>
          <a:lstStyle/>
          <a:p>
            <a:pPr algn="ctr" rtl="1">
              <a:lnSpc>
                <a:spcPct val="107000"/>
              </a:lnSpc>
              <a:spcAft>
                <a:spcPts val="800"/>
              </a:spcAft>
            </a:pPr>
            <a:r>
              <a:rPr lang="ar-SA" sz="4000" b="1">
                <a:solidFill>
                  <a:srgbClr val="000000"/>
                </a:solidFill>
                <a:effectLst/>
                <a:latin typeface="Calibri"/>
                <a:ea typeface="Calibri" panose="020F0502020204030204" pitchFamily="34" charset="0"/>
                <a:cs typeface="Calibri"/>
              </a:rPr>
              <a:t>العهد الدولي الخاص بالحقوق المدنية والسياسية</a:t>
            </a:r>
            <a:endParaRPr lang="da-DK" sz="4000" b="1">
              <a:effectLst/>
              <a:latin typeface="Calibri"/>
              <a:ea typeface="Calibri" panose="020F0502020204030204" pitchFamily="34" charset="0"/>
              <a:cs typeface="Calibri"/>
            </a:endParaRPr>
          </a:p>
        </p:txBody>
      </p:sp>
      <p:pic>
        <p:nvPicPr>
          <p:cNvPr id="10" name="Picture 2">
            <a:extLst>
              <a:ext uri="{FF2B5EF4-FFF2-40B4-BE49-F238E27FC236}">
                <a16:creationId xmlns:a16="http://schemas.microsoft.com/office/drawing/2014/main" id="{59889E9C-BCC3-444F-A798-B74D19B771B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8788" y="632391"/>
            <a:ext cx="1635175" cy="832404"/>
          </a:xfrm>
          <a:prstGeom prst="rect">
            <a:avLst/>
          </a:prstGeom>
          <a:noFill/>
          <a:extLst>
            <a:ext uri="{909E8E84-426E-40DD-AFC4-6F175D3DCCD1}">
              <a14:hiddenFill xmlns:a14="http://schemas.microsoft.com/office/drawing/2010/main">
                <a:solidFill>
                  <a:srgbClr val="FFFFFF"/>
                </a:solidFill>
              </a14:hiddenFill>
            </a:ext>
          </a:extLst>
        </p:spPr>
      </p:pic>
      <p:pic>
        <p:nvPicPr>
          <p:cNvPr id="12" name="Bildobjekt 11" descr="En bild som visar karta&#10;&#10;Automatiskt genererad beskrivning">
            <a:extLst>
              <a:ext uri="{FF2B5EF4-FFF2-40B4-BE49-F238E27FC236}">
                <a16:creationId xmlns:a16="http://schemas.microsoft.com/office/drawing/2014/main" id="{53FCD36E-96AE-4751-B011-B5D82AAFB25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7472" y="2883473"/>
            <a:ext cx="6084252" cy="3525348"/>
          </a:xfrm>
          <a:prstGeom prst="rect">
            <a:avLst/>
          </a:prstGeom>
        </p:spPr>
      </p:pic>
      <p:pic>
        <p:nvPicPr>
          <p:cNvPr id="14" name="Bildobjekt 13" descr="En bild som visar karta&#10;&#10;Automatiskt genererad beskrivning">
            <a:extLst>
              <a:ext uri="{FF2B5EF4-FFF2-40B4-BE49-F238E27FC236}">
                <a16:creationId xmlns:a16="http://schemas.microsoft.com/office/drawing/2014/main" id="{3ECBB925-28AA-4A03-933D-9AEA71A445A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72503" y="2883947"/>
            <a:ext cx="6083988" cy="3524400"/>
          </a:xfrm>
          <a:prstGeom prst="rect">
            <a:avLst/>
          </a:prstGeom>
        </p:spPr>
      </p:pic>
    </p:spTree>
    <p:extLst>
      <p:ext uri="{BB962C8B-B14F-4D97-AF65-F5344CB8AC3E}">
        <p14:creationId xmlns:p14="http://schemas.microsoft.com/office/powerpoint/2010/main" val="41871549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705FA41F-FB13-42C4-889A-13B6ABCD22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0965" y="1538057"/>
            <a:ext cx="4165066" cy="4139462"/>
          </a:xfrm>
          <a:prstGeom prst="rect">
            <a:avLst/>
          </a:prstGeom>
        </p:spPr>
      </p:pic>
      <p:pic>
        <p:nvPicPr>
          <p:cNvPr id="5" name="Picture 2">
            <a:extLst>
              <a:ext uri="{FF2B5EF4-FFF2-40B4-BE49-F238E27FC236}">
                <a16:creationId xmlns:a16="http://schemas.microsoft.com/office/drawing/2014/main" id="{2F40416B-90B9-4DE7-8956-8DF43C516D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35213" y="4807461"/>
            <a:ext cx="2212931" cy="124272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a:extLst>
              <a:ext uri="{FF2B5EF4-FFF2-40B4-BE49-F238E27FC236}">
                <a16:creationId xmlns:a16="http://schemas.microsoft.com/office/drawing/2014/main" id="{69EDC914-97A3-432D-A17C-1EBA08CA3C2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35213" y="756989"/>
            <a:ext cx="1815737" cy="186798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42095F56-F476-46A1-AC46-51E7A98BC9E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40902">
            <a:off x="7359384" y="2671929"/>
            <a:ext cx="1367394" cy="1871718"/>
          </a:xfrm>
          <a:prstGeom prst="rect">
            <a:avLst/>
          </a:prstGeom>
          <a:noFill/>
          <a:extLst>
            <a:ext uri="{909E8E84-426E-40DD-AFC4-6F175D3DCCD1}">
              <a14:hiddenFill xmlns:a14="http://schemas.microsoft.com/office/drawing/2010/main">
                <a:solidFill>
                  <a:srgbClr val="FFFFFF"/>
                </a:solidFill>
              </a14:hiddenFill>
            </a:ext>
          </a:extLst>
        </p:spPr>
      </p:pic>
      <p:sp>
        <p:nvSpPr>
          <p:cNvPr id="2" name="textruta 1">
            <a:extLst>
              <a:ext uri="{FF2B5EF4-FFF2-40B4-BE49-F238E27FC236}">
                <a16:creationId xmlns:a16="http://schemas.microsoft.com/office/drawing/2014/main" id="{0A94289F-276A-46F6-BD0F-1A29581EDE7F}"/>
              </a:ext>
            </a:extLst>
          </p:cNvPr>
          <p:cNvSpPr txBox="1"/>
          <p:nvPr/>
        </p:nvSpPr>
        <p:spPr>
          <a:xfrm>
            <a:off x="1" y="1298632"/>
            <a:ext cx="10908000" cy="784702"/>
          </a:xfrm>
          <a:prstGeom prst="rect">
            <a:avLst/>
          </a:prstGeom>
          <a:noFill/>
        </p:spPr>
        <p:txBody>
          <a:bodyPr wrap="square" rtlCol="0">
            <a:spAutoFit/>
          </a:bodyPr>
          <a:lstStyle/>
          <a:p>
            <a:pPr algn="r" rtl="1">
              <a:lnSpc>
                <a:spcPct val="107000"/>
              </a:lnSpc>
              <a:spcAft>
                <a:spcPts val="800"/>
              </a:spcAft>
            </a:pPr>
            <a:r>
              <a:rPr lang="ar-SA" sz="4400" b="1">
                <a:solidFill>
                  <a:srgbClr val="000000"/>
                </a:solidFill>
                <a:effectLst/>
                <a:latin typeface="Calibri" panose="020F0502020204030204" pitchFamily="34" charset="0"/>
                <a:ea typeface="Calibri" panose="020F0502020204030204" pitchFamily="34" charset="0"/>
                <a:cs typeface="Calibri" panose="020F0502020204030204" pitchFamily="34" charset="0"/>
              </a:rPr>
              <a:t>احترام </a:t>
            </a:r>
            <a:endParaRPr lang="da-DK" sz="4400" b="1">
              <a:effectLst/>
              <a:latin typeface="Calibri" panose="020F0502020204030204" pitchFamily="34" charset="0"/>
              <a:ea typeface="Calibri" panose="020F0502020204030204" pitchFamily="34" charset="0"/>
              <a:cs typeface="Calibri" panose="020F0502020204030204" pitchFamily="34" charset="0"/>
            </a:endParaRPr>
          </a:p>
        </p:txBody>
      </p:sp>
      <p:sp>
        <p:nvSpPr>
          <p:cNvPr id="10" name="textruta 9">
            <a:extLst>
              <a:ext uri="{FF2B5EF4-FFF2-40B4-BE49-F238E27FC236}">
                <a16:creationId xmlns:a16="http://schemas.microsoft.com/office/drawing/2014/main" id="{D42F8AF3-5AE2-45C1-939B-1852A4AA3085}"/>
              </a:ext>
            </a:extLst>
          </p:cNvPr>
          <p:cNvSpPr txBox="1"/>
          <p:nvPr/>
        </p:nvSpPr>
        <p:spPr>
          <a:xfrm>
            <a:off x="1" y="3215437"/>
            <a:ext cx="10908000" cy="784702"/>
          </a:xfrm>
          <a:prstGeom prst="rect">
            <a:avLst/>
          </a:prstGeom>
          <a:noFill/>
        </p:spPr>
        <p:txBody>
          <a:bodyPr wrap="square" rtlCol="0">
            <a:spAutoFit/>
          </a:bodyPr>
          <a:lstStyle/>
          <a:p>
            <a:pPr algn="r" rtl="1">
              <a:lnSpc>
                <a:spcPct val="107000"/>
              </a:lnSpc>
              <a:spcAft>
                <a:spcPts val="800"/>
              </a:spcAft>
            </a:pPr>
            <a:r>
              <a:rPr lang="ar-SA" sz="4400" b="1">
                <a:solidFill>
                  <a:srgbClr val="000000"/>
                </a:solidFill>
                <a:effectLst/>
                <a:latin typeface="Calibri" panose="020F0502020204030204" pitchFamily="34" charset="0"/>
                <a:ea typeface="Calibri" panose="020F0502020204030204" pitchFamily="34" charset="0"/>
                <a:cs typeface="Calibri" panose="020F0502020204030204" pitchFamily="34" charset="0"/>
              </a:rPr>
              <a:t>حماية</a:t>
            </a:r>
            <a:endParaRPr lang="da-DK" sz="4400" b="1">
              <a:effectLst/>
              <a:latin typeface="Calibri" panose="020F0502020204030204" pitchFamily="34" charset="0"/>
              <a:ea typeface="Calibri" panose="020F0502020204030204" pitchFamily="34" charset="0"/>
              <a:cs typeface="Calibri" panose="020F0502020204030204" pitchFamily="34" charset="0"/>
            </a:endParaRPr>
          </a:p>
        </p:txBody>
      </p:sp>
      <p:sp>
        <p:nvSpPr>
          <p:cNvPr id="11" name="textruta 10">
            <a:extLst>
              <a:ext uri="{FF2B5EF4-FFF2-40B4-BE49-F238E27FC236}">
                <a16:creationId xmlns:a16="http://schemas.microsoft.com/office/drawing/2014/main" id="{DAF559C2-0235-47C7-ACD7-3BA881D0DA55}"/>
              </a:ext>
            </a:extLst>
          </p:cNvPr>
          <p:cNvSpPr txBox="1"/>
          <p:nvPr/>
        </p:nvSpPr>
        <p:spPr>
          <a:xfrm>
            <a:off x="1" y="5044105"/>
            <a:ext cx="10908000" cy="769441"/>
          </a:xfrm>
          <a:prstGeom prst="rect">
            <a:avLst/>
          </a:prstGeom>
          <a:noFill/>
        </p:spPr>
        <p:txBody>
          <a:bodyPr wrap="square" rtlCol="0">
            <a:spAutoFit/>
          </a:bodyPr>
          <a:lstStyle/>
          <a:p>
            <a:pPr algn="r" rtl="1"/>
            <a:r>
              <a:rPr lang="ar-SA" sz="4400" b="1">
                <a:solidFill>
                  <a:srgbClr val="000000"/>
                </a:solidFill>
                <a:effectLst/>
                <a:latin typeface="Calibri" panose="020F0502020204030204" pitchFamily="34" charset="0"/>
                <a:ea typeface="Calibri" panose="020F0502020204030204" pitchFamily="34" charset="0"/>
                <a:cs typeface="Calibri" panose="020F0502020204030204" pitchFamily="34" charset="0"/>
              </a:rPr>
              <a:t>تعزيز</a:t>
            </a:r>
            <a:endParaRPr lang="en-GB" sz="4400" b="1">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048004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2">
            <a:extLst>
              <a:ext uri="{FF2B5EF4-FFF2-40B4-BE49-F238E27FC236}">
                <a16:creationId xmlns:a16="http://schemas.microsoft.com/office/drawing/2014/main" id="{DAD8A9A0-126C-40DA-ACE4-8788A7B5CC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4705" y="3100512"/>
            <a:ext cx="4403204" cy="3043124"/>
          </a:xfrm>
          <a:prstGeom prst="rect">
            <a:avLst/>
          </a:prstGeom>
        </p:spPr>
      </p:pic>
      <p:sp>
        <p:nvSpPr>
          <p:cNvPr id="6" name="Rektangel 5">
            <a:extLst>
              <a:ext uri="{FF2B5EF4-FFF2-40B4-BE49-F238E27FC236}">
                <a16:creationId xmlns:a16="http://schemas.microsoft.com/office/drawing/2014/main" id="{9459C078-1139-40D5-BA9E-8196C542545A}"/>
              </a:ext>
            </a:extLst>
          </p:cNvPr>
          <p:cNvSpPr/>
          <p:nvPr/>
        </p:nvSpPr>
        <p:spPr>
          <a:xfrm>
            <a:off x="0" y="1188000"/>
            <a:ext cx="10908000" cy="2708434"/>
          </a:xfrm>
          <a:prstGeom prst="rect">
            <a:avLst/>
          </a:prstGeom>
        </p:spPr>
        <p:txBody>
          <a:bodyPr wrap="square" lIns="91440" tIns="45720" rIns="91440" bIns="45720" anchor="t">
            <a:spAutoFit/>
          </a:bodyPr>
          <a:lstStyle/>
          <a:p>
            <a:pPr algn="r" rtl="1"/>
            <a:r>
              <a:rPr lang="ar-SA" sz="5400" b="1" dirty="0">
                <a:solidFill>
                  <a:srgbClr val="333333"/>
                </a:solidFill>
                <a:effectLst/>
                <a:latin typeface="Calibri"/>
                <a:ea typeface="Calibri" panose="020F0502020204030204" pitchFamily="34" charset="0"/>
                <a:cs typeface="Calibri"/>
              </a:rPr>
              <a:t>يولد جميع الناس أحراراً </a:t>
            </a:r>
            <a:br>
              <a:rPr lang="ar-SA" sz="5400" b="1" dirty="0">
                <a:latin typeface="Calibri"/>
                <a:ea typeface="Calibri" panose="020F0502020204030204" pitchFamily="34" charset="0"/>
                <a:cs typeface="Calibri"/>
              </a:rPr>
            </a:br>
            <a:r>
              <a:rPr lang="ar-SA" sz="5400" b="1" dirty="0">
                <a:solidFill>
                  <a:srgbClr val="333333"/>
                </a:solidFill>
                <a:effectLst/>
                <a:latin typeface="Calibri"/>
                <a:ea typeface="Calibri" panose="020F0502020204030204" pitchFamily="34" charset="0"/>
                <a:cs typeface="Calibri"/>
              </a:rPr>
              <a:t>ومتساوين في الكرامة والحقوق</a:t>
            </a:r>
            <a:r>
              <a:rPr lang="ar-SA" sz="5400" b="1" dirty="0">
                <a:solidFill>
                  <a:srgbClr val="333333"/>
                </a:solidFill>
                <a:latin typeface="Calibri"/>
                <a:ea typeface="Calibri" panose="020F0502020204030204" pitchFamily="34" charset="0"/>
                <a:cs typeface="Calibri"/>
              </a:rPr>
              <a:t>.</a:t>
            </a:r>
            <a:endParaRPr lang="da-DK" sz="5400" b="1" dirty="0">
              <a:effectLst/>
              <a:latin typeface="Calibri"/>
              <a:ea typeface="Calibri" panose="020F0502020204030204" pitchFamily="34" charset="0"/>
              <a:cs typeface="Calibri"/>
            </a:endParaRPr>
          </a:p>
          <a:p>
            <a:pPr algn="r" rtl="1"/>
            <a:endParaRPr lang="da-DK" sz="1800" dirty="0">
              <a:effectLst/>
              <a:latin typeface="Calibri" panose="020F0502020204030204" pitchFamily="34" charset="0"/>
              <a:ea typeface="Calibri" panose="020F0502020204030204" pitchFamily="34" charset="0"/>
              <a:cs typeface="Arial" panose="020B0604020202020204" pitchFamily="34" charset="0"/>
            </a:endParaRPr>
          </a:p>
          <a:p>
            <a:pPr algn="r"/>
            <a:r>
              <a:rPr lang="ar-SA" sz="4400" dirty="0">
                <a:solidFill>
                  <a:srgbClr val="333333"/>
                </a:solidFill>
                <a:effectLst/>
                <a:latin typeface="Calibri"/>
                <a:ea typeface="Calibri" panose="020F0502020204030204" pitchFamily="34" charset="0"/>
                <a:cs typeface="Calibri"/>
              </a:rPr>
              <a:t>الإعلان العالمي لحقوق الإنسان</a:t>
            </a:r>
            <a:endParaRPr lang="sv-SE" sz="4400" dirty="0">
              <a:latin typeface="Calibri"/>
              <a:cs typeface="Calibri"/>
            </a:endParaRPr>
          </a:p>
        </p:txBody>
      </p:sp>
    </p:spTree>
    <p:extLst>
      <p:ext uri="{BB962C8B-B14F-4D97-AF65-F5344CB8AC3E}">
        <p14:creationId xmlns:p14="http://schemas.microsoft.com/office/powerpoint/2010/main" val="5818367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DE1541EF-CEE5-4743-B4C2-DF27CAAA62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8112" y="1171574"/>
            <a:ext cx="4295775" cy="4772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17850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E2204E0-4712-4704-B0D2-FE8610AA6A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8074" y="1690998"/>
            <a:ext cx="3572354" cy="3790329"/>
          </a:xfrm>
          <a:prstGeom prst="rect">
            <a:avLst/>
          </a:prstGeom>
          <a:noFill/>
          <a:extLst>
            <a:ext uri="{909E8E84-426E-40DD-AFC4-6F175D3DCCD1}">
              <a14:hiddenFill xmlns:a14="http://schemas.microsoft.com/office/drawing/2010/main">
                <a:solidFill>
                  <a:srgbClr val="FFFFFF"/>
                </a:solidFill>
              </a14:hiddenFill>
            </a:ext>
          </a:extLst>
        </p:spPr>
      </p:pic>
      <p:sp>
        <p:nvSpPr>
          <p:cNvPr id="14" name="textruta 13">
            <a:extLst>
              <a:ext uri="{FF2B5EF4-FFF2-40B4-BE49-F238E27FC236}">
                <a16:creationId xmlns:a16="http://schemas.microsoft.com/office/drawing/2014/main" id="{70ACFB70-2B28-48F8-900E-5BED32E2734B}"/>
              </a:ext>
            </a:extLst>
          </p:cNvPr>
          <p:cNvSpPr txBox="1"/>
          <p:nvPr/>
        </p:nvSpPr>
        <p:spPr>
          <a:xfrm>
            <a:off x="5422930" y="2212042"/>
            <a:ext cx="1271013" cy="769441"/>
          </a:xfrm>
          <a:prstGeom prst="rect">
            <a:avLst/>
          </a:prstGeom>
          <a:noFill/>
        </p:spPr>
        <p:txBody>
          <a:bodyPr wrap="square" rtlCol="0">
            <a:spAutoFit/>
          </a:bodyPr>
          <a:lstStyle/>
          <a:p>
            <a:pPr algn="ctr" rtl="1"/>
            <a:r>
              <a:rPr lang="ar-SA" sz="4400" b="1">
                <a:solidFill>
                  <a:srgbClr val="000000"/>
                </a:solidFill>
                <a:effectLst/>
                <a:latin typeface="Calibri" panose="020F0502020204030204" pitchFamily="34" charset="0"/>
                <a:ea typeface="Calibri" panose="020F0502020204030204" pitchFamily="34" charset="0"/>
                <a:cs typeface="Calibri" panose="020F0502020204030204" pitchFamily="34" charset="0"/>
              </a:rPr>
              <a:t>الخط</a:t>
            </a:r>
            <a:endParaRPr lang="en-GB" sz="4400" b="1">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637031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6FC2640C-A029-4761-8C4E-DC4952BC41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38516" y="1126042"/>
            <a:ext cx="4358296" cy="5141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68225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
        <p:cNvGrpSpPr/>
        <p:nvPr/>
      </p:nvGrpSpPr>
      <p:grpSpPr>
        <a:xfrm>
          <a:off x="0" y="0"/>
          <a:ext cx="0" cy="0"/>
          <a:chOff x="0" y="0"/>
          <a:chExt cx="0" cy="0"/>
        </a:xfrm>
      </p:grpSpPr>
      <p:pic>
        <p:nvPicPr>
          <p:cNvPr id="5" name="Bildobjekt 4" descr="En bild som visar text, drottning&#10;&#10;Automatiskt genererad beskrivning">
            <a:extLst>
              <a:ext uri="{FF2B5EF4-FFF2-40B4-BE49-F238E27FC236}">
                <a16:creationId xmlns:a16="http://schemas.microsoft.com/office/drawing/2014/main" id="{807D7140-902F-4E25-A3B4-75A9A75FED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1052" y="1249596"/>
            <a:ext cx="6786397" cy="4730400"/>
          </a:xfrm>
          <a:prstGeom prst="rect">
            <a:avLst/>
          </a:prstGeom>
        </p:spPr>
      </p:pic>
    </p:spTree>
    <p:extLst>
      <p:ext uri="{BB962C8B-B14F-4D97-AF65-F5344CB8AC3E}">
        <p14:creationId xmlns:p14="http://schemas.microsoft.com/office/powerpoint/2010/main" val="21007559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
        <p:cNvGrpSpPr/>
        <p:nvPr/>
      </p:nvGrpSpPr>
      <p:grpSpPr>
        <a:xfrm>
          <a:off x="0" y="0"/>
          <a:ext cx="0" cy="0"/>
          <a:chOff x="0" y="0"/>
          <a:chExt cx="0" cy="0"/>
        </a:xfrm>
      </p:grpSpPr>
      <p:pic>
        <p:nvPicPr>
          <p:cNvPr id="5" name="Bildobjekt 4" descr="En bild som visar text, clipart&#10;&#10;Automatiskt genererad beskrivning">
            <a:extLst>
              <a:ext uri="{FF2B5EF4-FFF2-40B4-BE49-F238E27FC236}">
                <a16:creationId xmlns:a16="http://schemas.microsoft.com/office/drawing/2014/main" id="{F6B19EA2-B4A9-4868-B01A-EC51DA9F96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9331" y="1511077"/>
            <a:ext cx="9553337" cy="4410774"/>
          </a:xfrm>
          <a:prstGeom prst="rect">
            <a:avLst/>
          </a:prstGeom>
        </p:spPr>
      </p:pic>
    </p:spTree>
    <p:extLst>
      <p:ext uri="{BB962C8B-B14F-4D97-AF65-F5344CB8AC3E}">
        <p14:creationId xmlns:p14="http://schemas.microsoft.com/office/powerpoint/2010/main" val="21404774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86A2AB"/>
        </a:solidFill>
        <a:effectLst/>
      </p:bgPr>
    </p:bg>
    <p:spTree>
      <p:nvGrpSpPr>
        <p:cNvPr id="1" name=""/>
        <p:cNvGrpSpPr/>
        <p:nvPr/>
      </p:nvGrpSpPr>
      <p:grpSpPr>
        <a:xfrm>
          <a:off x="0" y="0"/>
          <a:ext cx="0" cy="0"/>
          <a:chOff x="0" y="0"/>
          <a:chExt cx="0" cy="0"/>
        </a:xfrm>
      </p:grpSpPr>
      <p:sp>
        <p:nvSpPr>
          <p:cNvPr id="6" name="textruta 5">
            <a:extLst>
              <a:ext uri="{FF2B5EF4-FFF2-40B4-BE49-F238E27FC236}">
                <a16:creationId xmlns:a16="http://schemas.microsoft.com/office/drawing/2014/main" id="{586552A5-80D1-5E49-BF59-CA8F281A9CAA}"/>
              </a:ext>
            </a:extLst>
          </p:cNvPr>
          <p:cNvSpPr txBox="1"/>
          <p:nvPr/>
        </p:nvSpPr>
        <p:spPr>
          <a:xfrm>
            <a:off x="0" y="800556"/>
            <a:ext cx="12192000" cy="3262432"/>
          </a:xfrm>
          <a:prstGeom prst="rect">
            <a:avLst/>
          </a:prstGeom>
          <a:noFill/>
        </p:spPr>
        <p:txBody>
          <a:bodyPr wrap="square" lIns="91440" tIns="45720" rIns="91440" bIns="45720" rtlCol="0" anchor="t">
            <a:spAutoFit/>
          </a:bodyPr>
          <a:lstStyle/>
          <a:p>
            <a:pPr algn="ctr" rtl="1">
              <a:lnSpc>
                <a:spcPct val="150000"/>
              </a:lnSpc>
            </a:pPr>
            <a:r>
              <a:rPr lang="ar-SA" sz="4400">
                <a:solidFill>
                  <a:schemeClr val="bg1"/>
                </a:solidFill>
                <a:effectLst/>
                <a:ea typeface="+mn-lt"/>
                <a:cs typeface="+mn-lt"/>
              </a:rPr>
              <a:t>الجلسة </a:t>
            </a:r>
            <a:r>
              <a:rPr lang="ar-SA" sz="4400">
                <a:solidFill>
                  <a:schemeClr val="bg1"/>
                </a:solidFill>
                <a:ea typeface="+mn-lt"/>
                <a:cs typeface="+mn-lt"/>
              </a:rPr>
              <a:t>الأولى</a:t>
            </a:r>
            <a:endParaRPr lang="en-GB" sz="4400">
              <a:solidFill>
                <a:schemeClr val="bg1"/>
              </a:solidFill>
              <a:latin typeface="Calibri"/>
              <a:cs typeface="Calibri"/>
            </a:endParaRPr>
          </a:p>
          <a:p>
            <a:pPr algn="ctr" rtl="1"/>
            <a:r>
              <a:rPr lang="ar-SA" sz="7000">
                <a:solidFill>
                  <a:schemeClr val="bg1"/>
                </a:solidFill>
                <a:ea typeface="+mn-lt"/>
                <a:cs typeface="+mn-lt"/>
              </a:rPr>
              <a:t>احتياجات الإنسان – حقوق الإنسان </a:t>
            </a:r>
            <a:br>
              <a:rPr lang="ar-SA" sz="7000">
                <a:ea typeface="+mn-lt"/>
                <a:cs typeface="+mn-lt"/>
              </a:rPr>
            </a:br>
            <a:r>
              <a:rPr lang="ar-SA" sz="7000">
                <a:solidFill>
                  <a:schemeClr val="bg1"/>
                </a:solidFill>
                <a:ea typeface="+mn-lt"/>
                <a:cs typeface="+mn-lt"/>
              </a:rPr>
              <a:t>– مسؤوليات الإنسان</a:t>
            </a:r>
            <a:endParaRPr lang="ar-SA" sz="7000">
              <a:solidFill>
                <a:schemeClr val="bg1"/>
              </a:solidFill>
              <a:latin typeface="Calibri"/>
              <a:cs typeface="Calibri"/>
            </a:endParaRPr>
          </a:p>
        </p:txBody>
      </p:sp>
      <p:pic>
        <p:nvPicPr>
          <p:cNvPr id="12" name="Bildobjekt 11">
            <a:extLst>
              <a:ext uri="{FF2B5EF4-FFF2-40B4-BE49-F238E27FC236}">
                <a16:creationId xmlns:a16="http://schemas.microsoft.com/office/drawing/2014/main" id="{E66CDD62-3CE5-4941-AD96-7C0FDDA409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5732" y="4262274"/>
            <a:ext cx="1777037" cy="1795170"/>
          </a:xfrm>
          <a:prstGeom prst="rect">
            <a:avLst/>
          </a:prstGeom>
        </p:spPr>
      </p:pic>
    </p:spTree>
    <p:extLst>
      <p:ext uri="{BB962C8B-B14F-4D97-AF65-F5344CB8AC3E}">
        <p14:creationId xmlns:p14="http://schemas.microsoft.com/office/powerpoint/2010/main" val="16696466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C3074FA9-F100-4281-A992-02A137CA99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91941">
            <a:off x="6622391" y="1840244"/>
            <a:ext cx="3754813" cy="4663673"/>
          </a:xfrm>
          <a:prstGeom prst="rect">
            <a:avLst/>
          </a:prstGeom>
          <a:noFill/>
          <a:extLst>
            <a:ext uri="{909E8E84-426E-40DD-AFC4-6F175D3DCCD1}">
              <a14:hiddenFill xmlns:a14="http://schemas.microsoft.com/office/drawing/2010/main">
                <a:solidFill>
                  <a:srgbClr val="FFFFFF"/>
                </a:solidFill>
              </a14:hiddenFill>
            </a:ext>
          </a:extLst>
        </p:spPr>
      </p:pic>
      <p:sp>
        <p:nvSpPr>
          <p:cNvPr id="6" name="Rubrik 1">
            <a:extLst>
              <a:ext uri="{FF2B5EF4-FFF2-40B4-BE49-F238E27FC236}">
                <a16:creationId xmlns:a16="http://schemas.microsoft.com/office/drawing/2014/main" id="{E3D0ACC9-3154-4005-927B-CCBB065BD4D7}"/>
              </a:ext>
            </a:extLst>
          </p:cNvPr>
          <p:cNvSpPr>
            <a:spLocks noGrp="1"/>
          </p:cNvSpPr>
          <p:nvPr>
            <p:ph type="title"/>
          </p:nvPr>
        </p:nvSpPr>
        <p:spPr>
          <a:xfrm rot="281430">
            <a:off x="6888094" y="1539300"/>
            <a:ext cx="3156072" cy="4368158"/>
          </a:xfrm>
        </p:spPr>
        <p:txBody>
          <a:bodyPr>
            <a:noAutofit/>
          </a:bodyPr>
          <a:lstStyle/>
          <a:p>
            <a:pPr algn="ctr" rtl="1">
              <a:lnSpc>
                <a:spcPct val="107000"/>
              </a:lnSpc>
              <a:spcAft>
                <a:spcPts val="800"/>
              </a:spcAft>
            </a:pPr>
            <a:br>
              <a:rPr lang="en-US" sz="2000">
                <a:solidFill>
                  <a:srgbClr val="000000"/>
                </a:solidFill>
                <a:latin typeface="Calibri" panose="020F0502020204030204" pitchFamily="34" charset="0"/>
                <a:cs typeface="Calibri" panose="020F0502020204030204" pitchFamily="34" charset="0"/>
              </a:rPr>
            </a:br>
            <a:r>
              <a:rPr lang="ar-SA" sz="3500">
                <a:solidFill>
                  <a:srgbClr val="333333"/>
                </a:solidFill>
                <a:effectLst/>
                <a:latin typeface="Calibri" panose="020F0502020204030204" pitchFamily="34" charset="0"/>
                <a:ea typeface="Calibri" panose="020F0502020204030204" pitchFamily="34" charset="0"/>
                <a:cs typeface="Calibri" panose="020F0502020204030204" pitchFamily="34" charset="0"/>
              </a:rPr>
              <a:t>المادة 1</a:t>
            </a:r>
            <a:br>
              <a:rPr lang="da-DK" sz="2000">
                <a:effectLst/>
                <a:latin typeface="Calibri" panose="020F0502020204030204" pitchFamily="34" charset="0"/>
                <a:ea typeface="Calibri" panose="020F0502020204030204" pitchFamily="34" charset="0"/>
                <a:cs typeface="Calibri" panose="020F0502020204030204" pitchFamily="34" charset="0"/>
              </a:rPr>
            </a:br>
            <a:r>
              <a:rPr lang="ar-SA" sz="2000">
                <a:solidFill>
                  <a:srgbClr val="333333"/>
                </a:solidFill>
                <a:effectLst/>
                <a:latin typeface="Calibri" panose="020F0502020204030204" pitchFamily="34" charset="0"/>
                <a:ea typeface="Calibri" panose="020F0502020204030204" pitchFamily="34" charset="0"/>
                <a:cs typeface="Calibri" panose="020F0502020204030204" pitchFamily="34" charset="0"/>
              </a:rPr>
              <a:t>"يولد جميع الناس أحراراً ومتساوين في الكرامة والحقوق. وهم قد وهبوا العقل والوجدان وعليهم أن يعاملوا بعضهم بعضاً بروح الإخاء</a:t>
            </a:r>
            <a:r>
              <a:rPr lang="nb-NO" sz="2000">
                <a:solidFill>
                  <a:srgbClr val="333333"/>
                </a:solidFill>
                <a:effectLst/>
                <a:latin typeface="Calibri" panose="020F0502020204030204" pitchFamily="34" charset="0"/>
                <a:ea typeface="Calibri" panose="020F0502020204030204" pitchFamily="34" charset="0"/>
                <a:cs typeface="Calibri" panose="020F0502020204030204" pitchFamily="34" charset="0"/>
              </a:rPr>
              <a:t>.</a:t>
            </a:r>
            <a:r>
              <a:rPr lang="ar-SA" sz="2000">
                <a:solidFill>
                  <a:srgbClr val="333333"/>
                </a:solidFill>
                <a:effectLst/>
                <a:latin typeface="Calibri" panose="020F0502020204030204" pitchFamily="34" charset="0"/>
                <a:ea typeface="Calibri" panose="020F0502020204030204" pitchFamily="34" charset="0"/>
                <a:cs typeface="Calibri" panose="020F0502020204030204" pitchFamily="34" charset="0"/>
              </a:rPr>
              <a:t>"</a:t>
            </a:r>
            <a:br>
              <a:rPr lang="da-DK" sz="2000">
                <a:effectLst/>
                <a:latin typeface="Calibri" panose="020F0502020204030204" pitchFamily="34" charset="0"/>
                <a:ea typeface="Calibri" panose="020F0502020204030204" pitchFamily="34" charset="0"/>
                <a:cs typeface="Calibri" panose="020F0502020204030204" pitchFamily="34" charset="0"/>
              </a:rPr>
            </a:br>
            <a:r>
              <a:rPr lang="ar-SA" sz="2000">
                <a:solidFill>
                  <a:srgbClr val="333333"/>
                </a:solidFill>
                <a:effectLst/>
                <a:latin typeface="Calibri" panose="020F0502020204030204" pitchFamily="34" charset="0"/>
                <a:ea typeface="Calibri" panose="020F0502020204030204" pitchFamily="34" charset="0"/>
                <a:cs typeface="Calibri" panose="020F0502020204030204" pitchFamily="34" charset="0"/>
              </a:rPr>
              <a:t>الإعلان العالمي لحقوق الإنسان."</a:t>
            </a:r>
            <a:br>
              <a:rPr lang="da-DK" sz="2000">
                <a:effectLst/>
                <a:latin typeface="Calibri" panose="020F0502020204030204" pitchFamily="34" charset="0"/>
                <a:ea typeface="Calibri" panose="020F0502020204030204" pitchFamily="34" charset="0"/>
                <a:cs typeface="Calibri" panose="020F0502020204030204" pitchFamily="34" charset="0"/>
              </a:rPr>
            </a:br>
            <a:br>
              <a:rPr lang="en-US" sz="2000" b="0" i="0">
                <a:solidFill>
                  <a:srgbClr val="000000"/>
                </a:solidFill>
                <a:effectLst/>
                <a:latin typeface="Calibri" panose="020F0502020204030204" pitchFamily="34" charset="0"/>
                <a:cs typeface="Calibri" panose="020F0502020204030204" pitchFamily="34" charset="0"/>
              </a:rPr>
            </a:br>
            <a:r>
              <a:rPr lang="en-US" sz="2000" b="0" i="0">
                <a:solidFill>
                  <a:srgbClr val="333333"/>
                </a:solidFill>
                <a:effectLst/>
                <a:latin typeface="Calibri" panose="020F0502020204030204" pitchFamily="34" charset="0"/>
                <a:cs typeface="Calibri" panose="020F0502020204030204" pitchFamily="34" charset="0"/>
              </a:rPr>
              <a:t> </a:t>
            </a:r>
            <a:br>
              <a:rPr lang="en-US" sz="2000" b="0" i="0">
                <a:solidFill>
                  <a:srgbClr val="000000"/>
                </a:solidFill>
                <a:effectLst/>
                <a:latin typeface="Calibri" panose="020F0502020204030204" pitchFamily="34" charset="0"/>
                <a:cs typeface="Calibri" panose="020F0502020204030204" pitchFamily="34" charset="0"/>
              </a:rPr>
            </a:br>
            <a:br>
              <a:rPr lang="en-US" sz="2000" b="0" i="0">
                <a:solidFill>
                  <a:srgbClr val="000000"/>
                </a:solidFill>
                <a:effectLst/>
                <a:latin typeface="Calibri" panose="020F0502020204030204" pitchFamily="34" charset="0"/>
                <a:cs typeface="Calibri" panose="020F0502020204030204" pitchFamily="34" charset="0"/>
              </a:rPr>
            </a:br>
            <a:endParaRPr lang="sv-SE" sz="2000">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50FFCEE6-DE2B-481D-9357-316326F4B4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273447">
            <a:off x="1626301" y="1840530"/>
            <a:ext cx="3722449" cy="4694615"/>
          </a:xfrm>
          <a:prstGeom prst="rect">
            <a:avLst/>
          </a:prstGeom>
          <a:noFill/>
          <a:extLst>
            <a:ext uri="{909E8E84-426E-40DD-AFC4-6F175D3DCCD1}">
              <a14:hiddenFill xmlns:a14="http://schemas.microsoft.com/office/drawing/2010/main">
                <a:solidFill>
                  <a:srgbClr val="FFFFFF"/>
                </a:solidFill>
              </a14:hiddenFill>
            </a:ext>
          </a:extLst>
        </p:spPr>
      </p:pic>
      <p:sp>
        <p:nvSpPr>
          <p:cNvPr id="8" name="Rubrik 1">
            <a:extLst>
              <a:ext uri="{FF2B5EF4-FFF2-40B4-BE49-F238E27FC236}">
                <a16:creationId xmlns:a16="http://schemas.microsoft.com/office/drawing/2014/main" id="{205C06E2-56B6-4214-B474-71F7AF2FADD0}"/>
              </a:ext>
            </a:extLst>
          </p:cNvPr>
          <p:cNvSpPr txBox="1">
            <a:spLocks/>
          </p:cNvSpPr>
          <p:nvPr/>
        </p:nvSpPr>
        <p:spPr>
          <a:xfrm rot="21240723">
            <a:off x="1939857" y="1982194"/>
            <a:ext cx="2659464" cy="236020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a:lstStyle>
          <a:p>
            <a:pPr algn="ctr" rtl="1">
              <a:lnSpc>
                <a:spcPct val="107000"/>
              </a:lnSpc>
              <a:spcAft>
                <a:spcPts val="800"/>
              </a:spcAft>
            </a:pPr>
            <a:r>
              <a:rPr lang="ar-SA" sz="3500">
                <a:solidFill>
                  <a:srgbClr val="333333"/>
                </a:solidFill>
                <a:effectLst/>
                <a:latin typeface="Calibri" panose="020F0502020204030204" pitchFamily="34" charset="0"/>
                <a:ea typeface="Calibri" panose="020F0502020204030204" pitchFamily="34" charset="0"/>
                <a:cs typeface="Calibri" panose="020F0502020204030204" pitchFamily="34" charset="0"/>
              </a:rPr>
              <a:t>الديباجة</a:t>
            </a:r>
            <a:r>
              <a:rPr lang="ar-SA" sz="18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da-DK" sz="1800">
              <a:effectLst/>
              <a:latin typeface="Calibri" panose="020F0502020204030204" pitchFamily="34" charset="0"/>
              <a:ea typeface="Calibri" panose="020F0502020204030204" pitchFamily="34" charset="0"/>
              <a:cs typeface="Calibri" panose="020F0502020204030204" pitchFamily="34" charset="0"/>
            </a:endParaRPr>
          </a:p>
          <a:p>
            <a:pPr algn="ctr" rtl="1">
              <a:lnSpc>
                <a:spcPct val="107000"/>
              </a:lnSpc>
              <a:spcAft>
                <a:spcPts val="800"/>
              </a:spcAft>
            </a:pPr>
            <a:r>
              <a:rPr lang="ar-SA" sz="2000">
                <a:solidFill>
                  <a:srgbClr val="454545"/>
                </a:solidFill>
                <a:effectLst/>
                <a:latin typeface="Calibri" panose="020F0502020204030204" pitchFamily="34" charset="0"/>
                <a:ea typeface="Calibri" panose="020F0502020204030204" pitchFamily="34" charset="0"/>
                <a:cs typeface="Calibri" panose="020F0502020204030204" pitchFamily="34" charset="0"/>
              </a:rPr>
              <a:t>"يسعى كلّ فرد وهيئة في المجتمع </a:t>
            </a:r>
            <a:r>
              <a:rPr lang="en-GB" sz="200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ar-SA" sz="2000">
                <a:solidFill>
                  <a:srgbClr val="454545"/>
                </a:solidFill>
                <a:effectLst/>
                <a:latin typeface="Calibri" panose="020F0502020204030204" pitchFamily="34" charset="0"/>
                <a:ea typeface="Calibri" panose="020F0502020204030204" pitchFamily="34" charset="0"/>
                <a:cs typeface="Calibri" panose="020F0502020204030204" pitchFamily="34" charset="0"/>
              </a:rPr>
              <a:t> إلى توطيد احترام هذه الحقوق والحريات عن طريق التعليم والتربية."</a:t>
            </a:r>
            <a:endParaRPr lang="da-DK" sz="2000">
              <a:effectLst/>
              <a:latin typeface="Calibri" panose="020F0502020204030204" pitchFamily="34" charset="0"/>
              <a:ea typeface="Calibri" panose="020F0502020204030204" pitchFamily="34" charset="0"/>
              <a:cs typeface="Calibri" panose="020F0502020204030204" pitchFamily="34" charset="0"/>
            </a:endParaRPr>
          </a:p>
        </p:txBody>
      </p:sp>
      <p:sp>
        <p:nvSpPr>
          <p:cNvPr id="9" name="textruta 8">
            <a:extLst>
              <a:ext uri="{FF2B5EF4-FFF2-40B4-BE49-F238E27FC236}">
                <a16:creationId xmlns:a16="http://schemas.microsoft.com/office/drawing/2014/main" id="{DD07C1E5-2287-402E-988C-804D6EE0D349}"/>
              </a:ext>
            </a:extLst>
          </p:cNvPr>
          <p:cNvSpPr txBox="1"/>
          <p:nvPr/>
        </p:nvSpPr>
        <p:spPr>
          <a:xfrm>
            <a:off x="2398748" y="549592"/>
            <a:ext cx="7382149" cy="923330"/>
          </a:xfrm>
          <a:prstGeom prst="rect">
            <a:avLst/>
          </a:prstGeom>
          <a:noFill/>
        </p:spPr>
        <p:txBody>
          <a:bodyPr wrap="none" lIns="91440" tIns="45720" rIns="91440" bIns="45720" rtlCol="0" anchor="t">
            <a:spAutoFit/>
          </a:bodyPr>
          <a:lstStyle/>
          <a:p>
            <a:pPr algn="ctr" rtl="1"/>
            <a:r>
              <a:rPr lang="ar-SA" sz="5400" b="1">
                <a:solidFill>
                  <a:srgbClr val="000000"/>
                </a:solidFill>
                <a:effectLst/>
                <a:latin typeface="Calibri"/>
                <a:ea typeface="Calibri" panose="020F0502020204030204" pitchFamily="34" charset="0"/>
                <a:cs typeface="Calibri"/>
              </a:rPr>
              <a:t>الإعلان العالمي لحقوق الإنسان</a:t>
            </a:r>
            <a:endParaRPr lang="sv-SE" sz="5400" b="1">
              <a:effectLst/>
              <a:latin typeface="Calibri"/>
              <a:ea typeface="Calibri" panose="020F0502020204030204" pitchFamily="34" charset="0"/>
              <a:cs typeface="Calibri"/>
            </a:endParaRPr>
          </a:p>
        </p:txBody>
      </p:sp>
    </p:spTree>
    <p:extLst>
      <p:ext uri="{BB962C8B-B14F-4D97-AF65-F5344CB8AC3E}">
        <p14:creationId xmlns:p14="http://schemas.microsoft.com/office/powerpoint/2010/main" val="27690057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4423C900-F87E-B84E-961A-C0B88E24A0DD}"/>
              </a:ext>
            </a:extLst>
          </p:cNvPr>
          <p:cNvSpPr/>
          <p:nvPr/>
        </p:nvSpPr>
        <p:spPr>
          <a:xfrm rot="16200000">
            <a:off x="9554964" y="5322164"/>
            <a:ext cx="2483058" cy="215444"/>
          </a:xfrm>
          <a:prstGeom prst="rect">
            <a:avLst/>
          </a:prstGeom>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800">
                <a:solidFill>
                  <a:schemeClr val="tx1">
                    <a:lumMod val="65000"/>
                    <a:lumOff val="35000"/>
                  </a:schemeClr>
                </a:solidFill>
              </a:rPr>
              <a:t>Photo: </a:t>
            </a:r>
            <a:r>
              <a:rPr lang="en-GB" sz="800" err="1">
                <a:solidFill>
                  <a:schemeClr val="tx1">
                    <a:lumMod val="65000"/>
                    <a:lumOff val="35000"/>
                  </a:schemeClr>
                </a:solidFill>
              </a:rPr>
              <a:t>Pjr</a:t>
            </a:r>
            <a:r>
              <a:rPr lang="en-GB" sz="800">
                <a:solidFill>
                  <a:schemeClr val="tx1">
                    <a:lumMod val="65000"/>
                    <a:lumOff val="35000"/>
                  </a:schemeClr>
                </a:solidFill>
              </a:rPr>
              <a:t> Travel / </a:t>
            </a:r>
            <a:r>
              <a:rPr lang="en-GB" sz="800" err="1">
                <a:solidFill>
                  <a:schemeClr val="tx1">
                    <a:lumMod val="65000"/>
                    <a:lumOff val="35000"/>
                  </a:schemeClr>
                </a:solidFill>
              </a:rPr>
              <a:t>Alamy</a:t>
            </a:r>
            <a:r>
              <a:rPr lang="en-GB" sz="800">
                <a:solidFill>
                  <a:schemeClr val="tx1">
                    <a:lumMod val="65000"/>
                    <a:lumOff val="35000"/>
                  </a:schemeClr>
                </a:solidFill>
              </a:rPr>
              <a:t> Stock Photo</a:t>
            </a:r>
            <a:endParaRPr lang="sv-SE" sz="800">
              <a:solidFill>
                <a:schemeClr val="tx1">
                  <a:lumMod val="65000"/>
                  <a:lumOff val="35000"/>
                </a:schemeClr>
              </a:solidFill>
            </a:endParaRPr>
          </a:p>
        </p:txBody>
      </p:sp>
      <p:pic>
        <p:nvPicPr>
          <p:cNvPr id="16" name="Bildobjekt 15">
            <a:extLst>
              <a:ext uri="{FF2B5EF4-FFF2-40B4-BE49-F238E27FC236}">
                <a16:creationId xmlns:a16="http://schemas.microsoft.com/office/drawing/2014/main" id="{100864D9-45AE-4F46-A412-7E5588D292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5351" y="486879"/>
            <a:ext cx="9165482" cy="6096000"/>
          </a:xfrm>
          <a:prstGeom prst="rect">
            <a:avLst/>
          </a:prstGeom>
        </p:spPr>
      </p:pic>
    </p:spTree>
    <p:extLst>
      <p:ext uri="{BB962C8B-B14F-4D97-AF65-F5344CB8AC3E}">
        <p14:creationId xmlns:p14="http://schemas.microsoft.com/office/powerpoint/2010/main" val="16986437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39CB6F8A-9D40-2A43-B4AE-F83290320CD0}"/>
              </a:ext>
            </a:extLst>
          </p:cNvPr>
          <p:cNvSpPr/>
          <p:nvPr/>
        </p:nvSpPr>
        <p:spPr>
          <a:xfrm rot="16200000">
            <a:off x="9554964" y="5322164"/>
            <a:ext cx="2483058" cy="215444"/>
          </a:xfrm>
          <a:prstGeom prst="rect">
            <a:avLst/>
          </a:prstGeom>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800">
                <a:solidFill>
                  <a:schemeClr val="tx1">
                    <a:lumMod val="65000"/>
                    <a:lumOff val="35000"/>
                  </a:schemeClr>
                </a:solidFill>
              </a:rPr>
              <a:t>Photo: Robbi Akbari </a:t>
            </a:r>
            <a:r>
              <a:rPr lang="en-GB" sz="800" err="1">
                <a:solidFill>
                  <a:schemeClr val="tx1">
                    <a:lumMod val="65000"/>
                    <a:lumOff val="35000"/>
                  </a:schemeClr>
                </a:solidFill>
              </a:rPr>
              <a:t>Kamaruddin</a:t>
            </a:r>
            <a:r>
              <a:rPr lang="en-GB" sz="800">
                <a:solidFill>
                  <a:schemeClr val="tx1">
                    <a:lumMod val="65000"/>
                    <a:lumOff val="35000"/>
                  </a:schemeClr>
                </a:solidFill>
              </a:rPr>
              <a:t> / </a:t>
            </a:r>
            <a:r>
              <a:rPr lang="en-GB" sz="800" err="1">
                <a:solidFill>
                  <a:schemeClr val="tx1">
                    <a:lumMod val="65000"/>
                    <a:lumOff val="35000"/>
                  </a:schemeClr>
                </a:solidFill>
              </a:rPr>
              <a:t>Alamy</a:t>
            </a:r>
            <a:r>
              <a:rPr lang="en-GB" sz="800">
                <a:solidFill>
                  <a:schemeClr val="tx1">
                    <a:lumMod val="65000"/>
                    <a:lumOff val="35000"/>
                  </a:schemeClr>
                </a:solidFill>
              </a:rPr>
              <a:t> Stock Photo</a:t>
            </a:r>
            <a:endParaRPr lang="sv-SE" sz="800">
              <a:solidFill>
                <a:schemeClr val="tx1">
                  <a:lumMod val="65000"/>
                  <a:lumOff val="35000"/>
                </a:schemeClr>
              </a:solidFill>
            </a:endParaRPr>
          </a:p>
        </p:txBody>
      </p:sp>
      <p:pic>
        <p:nvPicPr>
          <p:cNvPr id="12" name="Bildobjekt 11" descr="En bild som visar inomhus&#10;&#10;Automatiskt genererad beskrivning">
            <a:extLst>
              <a:ext uri="{FF2B5EF4-FFF2-40B4-BE49-F238E27FC236}">
                <a16:creationId xmlns:a16="http://schemas.microsoft.com/office/drawing/2014/main" id="{E372FC9F-AA22-3142-874B-9A3A5E1803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5944" y="486879"/>
            <a:ext cx="9170123" cy="6113415"/>
          </a:xfrm>
          <a:prstGeom prst="rect">
            <a:avLst/>
          </a:prstGeom>
        </p:spPr>
      </p:pic>
    </p:spTree>
    <p:extLst>
      <p:ext uri="{BB962C8B-B14F-4D97-AF65-F5344CB8AC3E}">
        <p14:creationId xmlns:p14="http://schemas.microsoft.com/office/powerpoint/2010/main" val="519196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9893CAF3-8629-D941-B245-711013997980}"/>
              </a:ext>
            </a:extLst>
          </p:cNvPr>
          <p:cNvSpPr/>
          <p:nvPr/>
        </p:nvSpPr>
        <p:spPr>
          <a:xfrm rot="16200000">
            <a:off x="8233044" y="5322164"/>
            <a:ext cx="2483058" cy="215444"/>
          </a:xfrm>
          <a:prstGeom prst="rect">
            <a:avLst/>
          </a:prstGeom>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800">
                <a:solidFill>
                  <a:schemeClr val="tx1">
                    <a:lumMod val="65000"/>
                    <a:lumOff val="35000"/>
                  </a:schemeClr>
                </a:solidFill>
              </a:rPr>
              <a:t>Photo:  </a:t>
            </a:r>
            <a:r>
              <a:rPr lang="en-GB" sz="800" err="1">
                <a:solidFill>
                  <a:schemeClr val="tx1">
                    <a:lumMod val="65000"/>
                    <a:lumOff val="35000"/>
                  </a:schemeClr>
                </a:solidFill>
              </a:rPr>
              <a:t>Hidaya</a:t>
            </a:r>
            <a:r>
              <a:rPr lang="en-GB" sz="800">
                <a:solidFill>
                  <a:schemeClr val="tx1">
                    <a:lumMod val="65000"/>
                    <a:lumOff val="35000"/>
                  </a:schemeClr>
                </a:solidFill>
              </a:rPr>
              <a:t> Dude, ZANZIC</a:t>
            </a:r>
          </a:p>
        </p:txBody>
      </p:sp>
      <p:pic>
        <p:nvPicPr>
          <p:cNvPr id="9" name="Bildobjekt 8" descr="En bild som visar kläder, person, halsduk, huvudduk&#10;&#10;Automatiskt genererad beskrivning">
            <a:extLst>
              <a:ext uri="{FF2B5EF4-FFF2-40B4-BE49-F238E27FC236}">
                <a16:creationId xmlns:a16="http://schemas.microsoft.com/office/drawing/2014/main" id="{C0575C29-20D2-984B-8D14-8C9B81CE20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7070" y="497336"/>
            <a:ext cx="6347077" cy="6102958"/>
          </a:xfrm>
          <a:prstGeom prst="rect">
            <a:avLst/>
          </a:prstGeom>
        </p:spPr>
      </p:pic>
    </p:spTree>
    <p:extLst>
      <p:ext uri="{BB962C8B-B14F-4D97-AF65-F5344CB8AC3E}">
        <p14:creationId xmlns:p14="http://schemas.microsoft.com/office/powerpoint/2010/main" val="30579578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D438422A-D1D6-BA48-9EEB-4C8A90128E87}"/>
              </a:ext>
            </a:extLst>
          </p:cNvPr>
          <p:cNvSpPr/>
          <p:nvPr/>
        </p:nvSpPr>
        <p:spPr>
          <a:xfrm rot="16200000">
            <a:off x="9554964" y="5322164"/>
            <a:ext cx="2483058" cy="215444"/>
          </a:xfrm>
          <a:prstGeom prst="rect">
            <a:avLst/>
          </a:prstGeom>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800">
                <a:solidFill>
                  <a:schemeClr val="tx1">
                    <a:lumMod val="65000"/>
                    <a:lumOff val="35000"/>
                  </a:schemeClr>
                </a:solidFill>
              </a:rPr>
              <a:t>Photo: </a:t>
            </a:r>
            <a:r>
              <a:rPr lang="en-GB" sz="800" err="1">
                <a:solidFill>
                  <a:schemeClr val="tx1">
                    <a:lumMod val="65000"/>
                    <a:lumOff val="35000"/>
                  </a:schemeClr>
                </a:solidFill>
              </a:rPr>
              <a:t>Sergi</a:t>
            </a:r>
            <a:r>
              <a:rPr lang="en-GB" sz="800">
                <a:solidFill>
                  <a:schemeClr val="tx1">
                    <a:lumMod val="65000"/>
                    <a:lumOff val="35000"/>
                  </a:schemeClr>
                </a:solidFill>
              </a:rPr>
              <a:t> </a:t>
            </a:r>
            <a:r>
              <a:rPr lang="en-GB" sz="800" err="1">
                <a:solidFill>
                  <a:schemeClr val="tx1">
                    <a:lumMod val="65000"/>
                    <a:lumOff val="35000"/>
                  </a:schemeClr>
                </a:solidFill>
              </a:rPr>
              <a:t>Reboredo</a:t>
            </a:r>
            <a:r>
              <a:rPr lang="en-GB" sz="800">
                <a:solidFill>
                  <a:schemeClr val="tx1">
                    <a:lumMod val="65000"/>
                    <a:lumOff val="35000"/>
                  </a:schemeClr>
                </a:solidFill>
              </a:rPr>
              <a:t> / </a:t>
            </a:r>
            <a:r>
              <a:rPr lang="en-GB" sz="800" err="1">
                <a:solidFill>
                  <a:schemeClr val="tx1">
                    <a:lumMod val="65000"/>
                    <a:lumOff val="35000"/>
                  </a:schemeClr>
                </a:solidFill>
              </a:rPr>
              <a:t>Alamy</a:t>
            </a:r>
            <a:r>
              <a:rPr lang="en-GB" sz="800">
                <a:solidFill>
                  <a:schemeClr val="tx1">
                    <a:lumMod val="65000"/>
                    <a:lumOff val="35000"/>
                  </a:schemeClr>
                </a:solidFill>
              </a:rPr>
              <a:t> Stock Photo</a:t>
            </a:r>
            <a:endParaRPr lang="sv-SE" sz="800">
              <a:solidFill>
                <a:schemeClr val="tx1">
                  <a:lumMod val="65000"/>
                  <a:lumOff val="35000"/>
                </a:schemeClr>
              </a:solidFill>
            </a:endParaRPr>
          </a:p>
        </p:txBody>
      </p:sp>
      <p:pic>
        <p:nvPicPr>
          <p:cNvPr id="10" name="Bildobjekt 9" descr="En bild som visar text, person, sten&#10;&#10;Automatiskt genererad beskrivning">
            <a:extLst>
              <a:ext uri="{FF2B5EF4-FFF2-40B4-BE49-F238E27FC236}">
                <a16:creationId xmlns:a16="http://schemas.microsoft.com/office/drawing/2014/main" id="{E07C60DC-3535-664C-8EB6-554CABAFD1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1062" y="490291"/>
            <a:ext cx="9165005" cy="6110003"/>
          </a:xfrm>
          <a:prstGeom prst="rect">
            <a:avLst/>
          </a:prstGeom>
        </p:spPr>
      </p:pic>
    </p:spTree>
    <p:extLst>
      <p:ext uri="{BB962C8B-B14F-4D97-AF65-F5344CB8AC3E}">
        <p14:creationId xmlns:p14="http://schemas.microsoft.com/office/powerpoint/2010/main" val="14164708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F5B91BD3-AD5E-EF42-A3CA-1340697A405D}"/>
              </a:ext>
            </a:extLst>
          </p:cNvPr>
          <p:cNvSpPr/>
          <p:nvPr/>
        </p:nvSpPr>
        <p:spPr>
          <a:xfrm rot="16200000">
            <a:off x="9554964" y="5322164"/>
            <a:ext cx="2483058" cy="215444"/>
          </a:xfrm>
          <a:prstGeom prst="rect">
            <a:avLst/>
          </a:prstGeom>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800">
                <a:solidFill>
                  <a:schemeClr val="tx1">
                    <a:lumMod val="65000"/>
                    <a:lumOff val="35000"/>
                  </a:schemeClr>
                </a:solidFill>
              </a:rPr>
              <a:t>Photo: Joerg </a:t>
            </a:r>
            <a:r>
              <a:rPr lang="en-GB" sz="800" err="1">
                <a:solidFill>
                  <a:schemeClr val="tx1">
                    <a:lumMod val="65000"/>
                    <a:lumOff val="35000"/>
                  </a:schemeClr>
                </a:solidFill>
              </a:rPr>
              <a:t>Boethling</a:t>
            </a:r>
            <a:r>
              <a:rPr lang="en-GB" sz="800">
                <a:solidFill>
                  <a:schemeClr val="tx1">
                    <a:lumMod val="65000"/>
                    <a:lumOff val="35000"/>
                  </a:schemeClr>
                </a:solidFill>
              </a:rPr>
              <a:t> / </a:t>
            </a:r>
            <a:r>
              <a:rPr lang="en-GB" sz="800" err="1">
                <a:solidFill>
                  <a:schemeClr val="tx1">
                    <a:lumMod val="65000"/>
                    <a:lumOff val="35000"/>
                  </a:schemeClr>
                </a:solidFill>
              </a:rPr>
              <a:t>Alamy</a:t>
            </a:r>
            <a:r>
              <a:rPr lang="en-GB" sz="800">
                <a:solidFill>
                  <a:schemeClr val="tx1">
                    <a:lumMod val="65000"/>
                    <a:lumOff val="35000"/>
                  </a:schemeClr>
                </a:solidFill>
              </a:rPr>
              <a:t> Stock Photo</a:t>
            </a:r>
          </a:p>
        </p:txBody>
      </p:sp>
      <p:pic>
        <p:nvPicPr>
          <p:cNvPr id="8" name="Bildobjekt 7" descr="En bild som visar golv, inomhus, person&#10;&#10;Automatiskt genererad beskrivning">
            <a:extLst>
              <a:ext uri="{FF2B5EF4-FFF2-40B4-BE49-F238E27FC236}">
                <a16:creationId xmlns:a16="http://schemas.microsoft.com/office/drawing/2014/main" id="{50E664DF-914B-794F-904C-52A1A37113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5944" y="486880"/>
            <a:ext cx="9170122" cy="6113414"/>
          </a:xfrm>
          <a:prstGeom prst="rect">
            <a:avLst/>
          </a:prstGeom>
        </p:spPr>
      </p:pic>
    </p:spTree>
    <p:extLst>
      <p:ext uri="{BB962C8B-B14F-4D97-AF65-F5344CB8AC3E}">
        <p14:creationId xmlns:p14="http://schemas.microsoft.com/office/powerpoint/2010/main" val="23076849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80F3F29D-0787-0148-B2FE-8AAD1E132BBF}"/>
              </a:ext>
            </a:extLst>
          </p:cNvPr>
          <p:cNvSpPr/>
          <p:nvPr/>
        </p:nvSpPr>
        <p:spPr>
          <a:xfrm rot="16200000">
            <a:off x="9554964" y="5322164"/>
            <a:ext cx="2483058" cy="215444"/>
          </a:xfrm>
          <a:prstGeom prst="rect">
            <a:avLst/>
          </a:prstGeom>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800">
                <a:solidFill>
                  <a:schemeClr val="tx1">
                    <a:lumMod val="65000"/>
                    <a:lumOff val="35000"/>
                  </a:schemeClr>
                </a:solidFill>
              </a:rPr>
              <a:t>Photo: Charles O. Cecil / </a:t>
            </a:r>
            <a:r>
              <a:rPr lang="en-GB" sz="800" err="1">
                <a:solidFill>
                  <a:schemeClr val="tx1">
                    <a:lumMod val="65000"/>
                    <a:lumOff val="35000"/>
                  </a:schemeClr>
                </a:solidFill>
              </a:rPr>
              <a:t>Alamy</a:t>
            </a:r>
            <a:r>
              <a:rPr lang="en-GB" sz="800">
                <a:solidFill>
                  <a:schemeClr val="tx1">
                    <a:lumMod val="65000"/>
                    <a:lumOff val="35000"/>
                  </a:schemeClr>
                </a:solidFill>
              </a:rPr>
              <a:t> Stock Photo</a:t>
            </a:r>
          </a:p>
        </p:txBody>
      </p:sp>
      <p:pic>
        <p:nvPicPr>
          <p:cNvPr id="9" name="Bildobjekt 8">
            <a:extLst>
              <a:ext uri="{FF2B5EF4-FFF2-40B4-BE49-F238E27FC236}">
                <a16:creationId xmlns:a16="http://schemas.microsoft.com/office/drawing/2014/main" id="{F9AD51A7-F87F-4E41-978A-5E7C308C15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5944" y="486879"/>
            <a:ext cx="9170123" cy="6113415"/>
          </a:xfrm>
          <a:prstGeom prst="rect">
            <a:avLst/>
          </a:prstGeom>
        </p:spPr>
      </p:pic>
    </p:spTree>
    <p:extLst>
      <p:ext uri="{BB962C8B-B14F-4D97-AF65-F5344CB8AC3E}">
        <p14:creationId xmlns:p14="http://schemas.microsoft.com/office/powerpoint/2010/main" val="3617778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5DDE3288-5A07-4C43-846C-114B3A0D7951}"/>
              </a:ext>
            </a:extLst>
          </p:cNvPr>
          <p:cNvSpPr/>
          <p:nvPr/>
        </p:nvSpPr>
        <p:spPr>
          <a:xfrm rot="16200000">
            <a:off x="8274855" y="5322164"/>
            <a:ext cx="2483058" cy="215444"/>
          </a:xfrm>
          <a:prstGeom prst="rect">
            <a:avLst/>
          </a:prstGeom>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800">
                <a:solidFill>
                  <a:schemeClr val="tx1">
                    <a:lumMod val="65000"/>
                    <a:lumOff val="35000"/>
                  </a:schemeClr>
                </a:solidFill>
              </a:rPr>
              <a:t>Photo:  </a:t>
            </a:r>
            <a:r>
              <a:rPr lang="en-GB" sz="800" err="1">
                <a:solidFill>
                  <a:schemeClr val="tx1">
                    <a:lumMod val="65000"/>
                    <a:lumOff val="35000"/>
                  </a:schemeClr>
                </a:solidFill>
              </a:rPr>
              <a:t>Hidaya</a:t>
            </a:r>
            <a:r>
              <a:rPr lang="en-GB" sz="800">
                <a:solidFill>
                  <a:schemeClr val="tx1">
                    <a:lumMod val="65000"/>
                    <a:lumOff val="35000"/>
                  </a:schemeClr>
                </a:solidFill>
              </a:rPr>
              <a:t> Dude, ZANZIC</a:t>
            </a:r>
          </a:p>
        </p:txBody>
      </p:sp>
      <p:pic>
        <p:nvPicPr>
          <p:cNvPr id="8" name="Bildobjekt 7">
            <a:extLst>
              <a:ext uri="{FF2B5EF4-FFF2-40B4-BE49-F238E27FC236}">
                <a16:creationId xmlns:a16="http://schemas.microsoft.com/office/drawing/2014/main" id="{C7219F55-C07C-9A4C-9304-9D03FB97B7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7999" y="498143"/>
            <a:ext cx="6517959" cy="6102958"/>
          </a:xfrm>
          <a:prstGeom prst="rect">
            <a:avLst/>
          </a:prstGeom>
        </p:spPr>
      </p:pic>
    </p:spTree>
    <p:extLst>
      <p:ext uri="{BB962C8B-B14F-4D97-AF65-F5344CB8AC3E}">
        <p14:creationId xmlns:p14="http://schemas.microsoft.com/office/powerpoint/2010/main" val="34101486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
        <p:cNvGrpSpPr/>
        <p:nvPr/>
      </p:nvGrpSpPr>
      <p:grpSpPr>
        <a:xfrm>
          <a:off x="0" y="0"/>
          <a:ext cx="0" cy="0"/>
          <a:chOff x="0" y="0"/>
          <a:chExt cx="0" cy="0"/>
        </a:xfrm>
      </p:grpSpPr>
      <p:pic>
        <p:nvPicPr>
          <p:cNvPr id="3" name="Bildobjekt 2" descr="En bild som visar person, folksamling&#10;&#10;Automatiskt genererad beskrivning">
            <a:extLst>
              <a:ext uri="{FF2B5EF4-FFF2-40B4-BE49-F238E27FC236}">
                <a16:creationId xmlns:a16="http://schemas.microsoft.com/office/drawing/2014/main" id="{865DD66B-AFF1-0A43-B4B8-35D832B0D803}"/>
              </a:ext>
            </a:extLst>
          </p:cNvPr>
          <p:cNvPicPr>
            <a:picLocks noChangeAspect="1"/>
          </p:cNvPicPr>
          <p:nvPr/>
        </p:nvPicPr>
        <p:blipFill rotWithShape="1">
          <a:blip r:embed="rId3">
            <a:extLst>
              <a:ext uri="{28A0092B-C50C-407E-A947-70E740481C1C}">
                <a14:useLocalDpi xmlns:a14="http://schemas.microsoft.com/office/drawing/2010/main" val="0"/>
              </a:ext>
            </a:extLst>
          </a:blip>
          <a:srcRect l="1" r="264"/>
          <a:stretch/>
        </p:blipFill>
        <p:spPr>
          <a:xfrm>
            <a:off x="0" y="207818"/>
            <a:ext cx="12192000" cy="6650182"/>
          </a:xfrm>
          <a:prstGeom prst="rect">
            <a:avLst/>
          </a:prstGeom>
        </p:spPr>
      </p:pic>
    </p:spTree>
    <p:extLst>
      <p:ext uri="{BB962C8B-B14F-4D97-AF65-F5344CB8AC3E}">
        <p14:creationId xmlns:p14="http://schemas.microsoft.com/office/powerpoint/2010/main" val="1847690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86A2AB"/>
        </a:solidFill>
        <a:effectLst/>
      </p:bgPr>
    </p:bg>
    <p:spTree>
      <p:nvGrpSpPr>
        <p:cNvPr id="1" name=""/>
        <p:cNvGrpSpPr/>
        <p:nvPr/>
      </p:nvGrpSpPr>
      <p:grpSpPr>
        <a:xfrm>
          <a:off x="0" y="0"/>
          <a:ext cx="0" cy="0"/>
          <a:chOff x="0" y="0"/>
          <a:chExt cx="0" cy="0"/>
        </a:xfrm>
      </p:grpSpPr>
      <p:sp>
        <p:nvSpPr>
          <p:cNvPr id="5" name="textruta 4">
            <a:extLst>
              <a:ext uri="{FF2B5EF4-FFF2-40B4-BE49-F238E27FC236}">
                <a16:creationId xmlns:a16="http://schemas.microsoft.com/office/drawing/2014/main" id="{20EE2234-945D-5C45-87D9-34D9F7757986}"/>
              </a:ext>
            </a:extLst>
          </p:cNvPr>
          <p:cNvSpPr txBox="1"/>
          <p:nvPr/>
        </p:nvSpPr>
        <p:spPr>
          <a:xfrm>
            <a:off x="0" y="468000"/>
            <a:ext cx="12192000" cy="3283656"/>
          </a:xfrm>
          <a:prstGeom prst="rect">
            <a:avLst/>
          </a:prstGeom>
          <a:noFill/>
        </p:spPr>
        <p:txBody>
          <a:bodyPr wrap="square" lIns="91440" tIns="45720" rIns="91440" bIns="45720" rtlCol="0" anchor="t">
            <a:spAutoFit/>
          </a:bodyPr>
          <a:lstStyle/>
          <a:p>
            <a:pPr algn="ctr" rtl="1">
              <a:lnSpc>
                <a:spcPct val="107000"/>
              </a:lnSpc>
              <a:spcAft>
                <a:spcPts val="800"/>
              </a:spcAft>
            </a:pPr>
            <a:endParaRPr lang="sv-SE" sz="3600" b="1">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algn="ctr" rtl="1">
              <a:lnSpc>
                <a:spcPct val="107000"/>
              </a:lnSpc>
              <a:spcAft>
                <a:spcPts val="800"/>
              </a:spcAft>
            </a:pPr>
            <a:r>
              <a:rPr lang="ar-SA" sz="5000" b="1">
                <a:solidFill>
                  <a:schemeClr val="bg1"/>
                </a:solidFill>
                <a:effectLst/>
                <a:latin typeface="Calibri"/>
                <a:ea typeface="Calibri" panose="020F0502020204030204" pitchFamily="34" charset="0"/>
                <a:cs typeface="Calibri"/>
              </a:rPr>
              <a:t>أحسنتم ومرحبا بكم مرة أخرى!</a:t>
            </a:r>
            <a:endParaRPr lang="da-DK" sz="5000" b="1">
              <a:solidFill>
                <a:schemeClr val="bg1"/>
              </a:solidFill>
              <a:effectLst/>
              <a:latin typeface="Calibri"/>
              <a:ea typeface="Calibri" panose="020F0502020204030204" pitchFamily="34" charset="0"/>
              <a:cs typeface="Calibri"/>
            </a:endParaRPr>
          </a:p>
          <a:p>
            <a:pPr algn="ctr" rtl="1">
              <a:lnSpc>
                <a:spcPct val="107000"/>
              </a:lnSpc>
              <a:spcAft>
                <a:spcPts val="800"/>
              </a:spcAft>
            </a:pPr>
            <a:r>
              <a:rPr lang="ar-SA" sz="4400">
                <a:solidFill>
                  <a:schemeClr val="bg1"/>
                </a:solidFill>
                <a:effectLst/>
                <a:latin typeface="Calibri"/>
                <a:ea typeface="Calibri" panose="020F0502020204030204" pitchFamily="34" charset="0"/>
                <a:cs typeface="Calibri"/>
              </a:rPr>
              <a:t>الجلسة القادمة: </a:t>
            </a:r>
            <a:endParaRPr lang="da-DK" sz="4400">
              <a:solidFill>
                <a:schemeClr val="bg1"/>
              </a:solidFill>
              <a:effectLst/>
              <a:latin typeface="Calibri"/>
              <a:ea typeface="Calibri" panose="020F0502020204030204" pitchFamily="34" charset="0"/>
              <a:cs typeface="Calibri"/>
            </a:endParaRPr>
          </a:p>
          <a:p>
            <a:pPr algn="ctr" rtl="1"/>
            <a:r>
              <a:rPr lang="ar-SA" sz="4400">
                <a:solidFill>
                  <a:schemeClr val="bg1"/>
                </a:solidFill>
                <a:effectLst/>
                <a:latin typeface="Calibri"/>
                <a:ea typeface="Calibri" panose="020F0502020204030204" pitchFamily="34" charset="0"/>
                <a:cs typeface="Calibri"/>
              </a:rPr>
              <a:t>التعريف بحرية الدين أو المعتقد</a:t>
            </a:r>
            <a:endParaRPr lang="sv-SE" sz="4400">
              <a:solidFill>
                <a:schemeClr val="bg1"/>
              </a:solidFill>
              <a:latin typeface="Calibri"/>
              <a:cs typeface="Calibri"/>
            </a:endParaRPr>
          </a:p>
        </p:txBody>
      </p:sp>
      <p:pic>
        <p:nvPicPr>
          <p:cNvPr id="8" name="Bildobjekt 7">
            <a:extLst>
              <a:ext uri="{FF2B5EF4-FFF2-40B4-BE49-F238E27FC236}">
                <a16:creationId xmlns:a16="http://schemas.microsoft.com/office/drawing/2014/main" id="{FB72869E-9D39-934A-B963-D47840F025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7482" y="4262275"/>
            <a:ext cx="1777036" cy="1795169"/>
          </a:xfrm>
          <a:prstGeom prst="rect">
            <a:avLst/>
          </a:prstGeom>
        </p:spPr>
      </p:pic>
    </p:spTree>
    <p:extLst>
      <p:ext uri="{BB962C8B-B14F-4D97-AF65-F5344CB8AC3E}">
        <p14:creationId xmlns:p14="http://schemas.microsoft.com/office/powerpoint/2010/main" val="9173261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99545827-3704-1B48-9FBF-4141E294D2C0}"/>
              </a:ext>
            </a:extLst>
          </p:cNvPr>
          <p:cNvSpPr/>
          <p:nvPr/>
        </p:nvSpPr>
        <p:spPr>
          <a:xfrm>
            <a:off x="0" y="1188000"/>
            <a:ext cx="10908000" cy="4862870"/>
          </a:xfrm>
          <a:prstGeom prst="rect">
            <a:avLst/>
          </a:prstGeom>
        </p:spPr>
        <p:txBody>
          <a:bodyPr wrap="square" lIns="91440" tIns="45720" rIns="91440" bIns="45720" anchor="t">
            <a:spAutoFit/>
          </a:bodyPr>
          <a:lstStyle/>
          <a:p>
            <a:pPr algn="r" rtl="1"/>
            <a:r>
              <a:rPr lang="ar-SA" sz="5400" b="1" dirty="0">
                <a:latin typeface="Calibri"/>
                <a:cs typeface="Calibri"/>
              </a:rPr>
              <a:t>الهدف من الدورة</a:t>
            </a:r>
            <a:br>
              <a:rPr lang="sv-SE" sz="3600" b="1" dirty="0">
                <a:latin typeface="Calibri" panose="020F0502020204030204" pitchFamily="34" charset="0"/>
              </a:rPr>
            </a:br>
            <a:r>
              <a:rPr lang="sv-SE" sz="3600" b="1" dirty="0">
                <a:latin typeface="Calibri"/>
                <a:cs typeface="Calibri"/>
              </a:rPr>
              <a:t> </a:t>
            </a:r>
            <a:r>
              <a:rPr lang="en-GB" sz="3500" b="1" dirty="0">
                <a:latin typeface="Calibri"/>
                <a:cs typeface="Calibri"/>
              </a:rPr>
              <a:t> </a:t>
            </a:r>
            <a:endParaRPr lang="da-DK" sz="3500" b="1" dirty="0">
              <a:latin typeface="Calibri"/>
              <a:cs typeface="Calibri"/>
            </a:endParaRPr>
          </a:p>
          <a:p>
            <a:pPr algn="r" rtl="1"/>
            <a:r>
              <a:rPr lang="ar-SA" sz="4400" dirty="0">
                <a:latin typeface="Calibri"/>
                <a:cs typeface="Calibri"/>
              </a:rPr>
              <a:t>مساعدة المجتمعات على:</a:t>
            </a:r>
            <a:endParaRPr lang="da-DK" sz="4400" dirty="0">
              <a:latin typeface="Calibri"/>
              <a:cs typeface="Calibri"/>
            </a:endParaRPr>
          </a:p>
          <a:p>
            <a:pPr marL="285750" indent="-285750" algn="r" rtl="1">
              <a:buFont typeface="Arial" panose="020B0604020202020204" pitchFamily="34" charset="0"/>
              <a:buChar char="•"/>
            </a:pPr>
            <a:r>
              <a:rPr lang="sv-SE" sz="4400" dirty="0">
                <a:latin typeface="Calibri"/>
                <a:cs typeface="Calibri"/>
              </a:rPr>
              <a:t>  </a:t>
            </a:r>
            <a:r>
              <a:rPr lang="ar-SA" sz="4400" dirty="0">
                <a:latin typeface="Calibri"/>
                <a:cs typeface="Calibri"/>
              </a:rPr>
              <a:t>تقدير التنوّع</a:t>
            </a:r>
            <a:endParaRPr lang="da-DK" sz="4400" dirty="0">
              <a:latin typeface="Calibri"/>
              <a:cs typeface="Calibri"/>
            </a:endParaRPr>
          </a:p>
          <a:p>
            <a:pPr marL="285750" indent="-285750" algn="r" rtl="1">
              <a:buFont typeface="Arial" panose="020B0604020202020204" pitchFamily="34" charset="0"/>
              <a:buChar char="•"/>
            </a:pPr>
            <a:r>
              <a:rPr lang="sv-SE" sz="4400" dirty="0">
                <a:latin typeface="Calibri"/>
                <a:cs typeface="Calibri"/>
              </a:rPr>
              <a:t>  </a:t>
            </a:r>
            <a:r>
              <a:rPr lang="ar-SA" sz="4400" dirty="0">
                <a:latin typeface="Calibri"/>
                <a:cs typeface="Calibri"/>
              </a:rPr>
              <a:t>فهم حقوق الجميع</a:t>
            </a:r>
            <a:endParaRPr lang="da-DK" sz="4400" dirty="0">
              <a:latin typeface="Calibri"/>
              <a:cs typeface="Calibri"/>
            </a:endParaRPr>
          </a:p>
          <a:p>
            <a:pPr marL="285750" indent="-285750" algn="r" rtl="1">
              <a:buFont typeface="Arial" panose="020B0604020202020204" pitchFamily="34" charset="0"/>
              <a:buChar char="•"/>
            </a:pPr>
            <a:r>
              <a:rPr lang="sv-SE" sz="4400" dirty="0">
                <a:latin typeface="Calibri"/>
                <a:cs typeface="Calibri"/>
              </a:rPr>
              <a:t>  </a:t>
            </a:r>
            <a:r>
              <a:rPr lang="ar-SA" sz="4400" dirty="0">
                <a:latin typeface="Calibri"/>
                <a:cs typeface="Calibri"/>
              </a:rPr>
              <a:t>تحديد المشاكل المرتبطة بحريّة الدين أو المعتقد</a:t>
            </a:r>
            <a:endParaRPr lang="da-DK" sz="4400" dirty="0">
              <a:latin typeface="Calibri"/>
              <a:cs typeface="Calibri"/>
            </a:endParaRPr>
          </a:p>
          <a:p>
            <a:pPr marL="285750" indent="-285750" algn="r" rtl="1">
              <a:buFont typeface="Arial" panose="020B0604020202020204" pitchFamily="34" charset="0"/>
              <a:buChar char="•"/>
            </a:pPr>
            <a:r>
              <a:rPr lang="sv-SE" sz="4400" dirty="0">
                <a:latin typeface="Calibri"/>
                <a:cs typeface="Calibri"/>
              </a:rPr>
              <a:t>  </a:t>
            </a:r>
            <a:r>
              <a:rPr lang="ar-SA" sz="4400" dirty="0">
                <a:latin typeface="Calibri"/>
                <a:cs typeface="Calibri"/>
              </a:rPr>
              <a:t>البحث عن طرق لمعالجة المشاكل معًا</a:t>
            </a:r>
            <a:endParaRPr lang="sv-SE" sz="4400" dirty="0">
              <a:latin typeface="Calibri"/>
              <a:cs typeface="Calibri"/>
            </a:endParaRPr>
          </a:p>
        </p:txBody>
      </p:sp>
    </p:spTree>
    <p:extLst>
      <p:ext uri="{BB962C8B-B14F-4D97-AF65-F5344CB8AC3E}">
        <p14:creationId xmlns:p14="http://schemas.microsoft.com/office/powerpoint/2010/main" val="5231842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99545827-3704-1B48-9FBF-4141E294D2C0}"/>
              </a:ext>
            </a:extLst>
          </p:cNvPr>
          <p:cNvSpPr/>
          <p:nvPr/>
        </p:nvSpPr>
        <p:spPr>
          <a:xfrm>
            <a:off x="0" y="1188000"/>
            <a:ext cx="10908000" cy="2831544"/>
          </a:xfrm>
          <a:prstGeom prst="rect">
            <a:avLst/>
          </a:prstGeom>
        </p:spPr>
        <p:txBody>
          <a:bodyPr wrap="square" lIns="91440" tIns="45720" rIns="91440" bIns="45720" anchor="t">
            <a:spAutoFit/>
          </a:bodyPr>
          <a:lstStyle/>
          <a:p>
            <a:pPr algn="r" rtl="1"/>
            <a:r>
              <a:rPr lang="ar-SA" sz="5400" b="1" dirty="0">
                <a:solidFill>
                  <a:srgbClr val="000000"/>
                </a:solidFill>
                <a:effectLst/>
                <a:latin typeface="Calibri"/>
                <a:ea typeface="Calibri" panose="020F0502020204030204" pitchFamily="34" charset="0"/>
                <a:cs typeface="Calibri"/>
              </a:rPr>
              <a:t>منهجيّة الدورة</a:t>
            </a:r>
            <a:endParaRPr lang="da-DK" sz="5400" b="1" dirty="0">
              <a:effectLst/>
              <a:latin typeface="Calibri"/>
              <a:ea typeface="Calibri" panose="020F0502020204030204" pitchFamily="34" charset="0"/>
              <a:cs typeface="Calibri"/>
            </a:endParaRPr>
          </a:p>
          <a:p>
            <a:pPr algn="r" rtl="1"/>
            <a:br>
              <a:rPr lang="ar-SA" sz="3600" dirty="0">
                <a:latin typeface="Calibri"/>
                <a:ea typeface="Calibri" panose="020F0502020204030204" pitchFamily="34" charset="0"/>
                <a:cs typeface="Calibri"/>
              </a:rPr>
            </a:br>
            <a:r>
              <a:rPr lang="ar-SA" sz="4400" dirty="0">
                <a:solidFill>
                  <a:srgbClr val="000000"/>
                </a:solidFill>
                <a:latin typeface="Calibri"/>
                <a:ea typeface="Calibri" panose="020F0502020204030204" pitchFamily="34" charset="0"/>
                <a:cs typeface="Calibri"/>
              </a:rPr>
              <a:t>التعلّم - المشاركة والتفكّر -  التحليل - التخطيط للعمل</a:t>
            </a:r>
            <a:endParaRPr lang="da-DK" sz="4400" dirty="0">
              <a:solidFill>
                <a:srgbClr val="000000"/>
              </a:solidFill>
              <a:latin typeface="Calibri"/>
              <a:ea typeface="Calibri" panose="020F0502020204030204" pitchFamily="34" charset="0"/>
              <a:cs typeface="Calibri"/>
            </a:endParaRPr>
          </a:p>
          <a:p>
            <a:pPr algn="r" rtl="1"/>
            <a:r>
              <a:rPr lang="ar-SA" sz="4400" dirty="0">
                <a:solidFill>
                  <a:srgbClr val="000000"/>
                </a:solidFill>
                <a:latin typeface="Calibri"/>
                <a:ea typeface="Calibri" panose="020F0502020204030204" pitchFamily="34" charset="0"/>
                <a:cs typeface="Calibri"/>
              </a:rPr>
              <a:t>نقاشات، تمارين جماعية، ألعاب!</a:t>
            </a:r>
            <a:endParaRPr lang="sv-SE" sz="4400" dirty="0">
              <a:latin typeface="Calibri"/>
              <a:cs typeface="Calibri"/>
            </a:endParaRPr>
          </a:p>
        </p:txBody>
      </p:sp>
    </p:spTree>
    <p:extLst>
      <p:ext uri="{BB962C8B-B14F-4D97-AF65-F5344CB8AC3E}">
        <p14:creationId xmlns:p14="http://schemas.microsoft.com/office/powerpoint/2010/main" val="11937063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4E4D1"/>
        </a:solid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99545827-3704-1B48-9FBF-4141E294D2C0}"/>
              </a:ext>
            </a:extLst>
          </p:cNvPr>
          <p:cNvSpPr/>
          <p:nvPr/>
        </p:nvSpPr>
        <p:spPr>
          <a:xfrm>
            <a:off x="0" y="1188000"/>
            <a:ext cx="10908000" cy="4985980"/>
          </a:xfrm>
          <a:prstGeom prst="rect">
            <a:avLst/>
          </a:prstGeom>
        </p:spPr>
        <p:txBody>
          <a:bodyPr wrap="square" lIns="91440" tIns="45720" rIns="91440" bIns="45720" anchor="t">
            <a:spAutoFit/>
          </a:bodyPr>
          <a:lstStyle/>
          <a:p>
            <a:pPr algn="r" rtl="1"/>
            <a:r>
              <a:rPr lang="ar-SA" sz="5400" b="1" dirty="0">
                <a:latin typeface="Calibri"/>
                <a:cs typeface="Calibri"/>
              </a:rPr>
              <a:t>مواضيع الدورة</a:t>
            </a:r>
            <a:endParaRPr lang="da-DK" sz="5400" b="1" dirty="0">
              <a:latin typeface="Calibri"/>
              <a:cs typeface="Calibri"/>
            </a:endParaRPr>
          </a:p>
          <a:p>
            <a:pPr algn="r" rtl="1"/>
            <a:endParaRPr lang="da-DK" sz="3600" dirty="0">
              <a:latin typeface="Calibri" panose="020F0502020204030204" pitchFamily="34" charset="0"/>
              <a:cs typeface="Calibri" panose="020F0502020204030204" pitchFamily="34" charset="0"/>
            </a:endParaRPr>
          </a:p>
          <a:p>
            <a:pPr marL="457200" lvl="0" indent="-457200" algn="r" rtl="1">
              <a:buFont typeface="Arial" panose="020B0604020202020204" pitchFamily="34" charset="0"/>
              <a:buChar char="•"/>
            </a:pPr>
            <a:r>
              <a:rPr lang="ar-SA" sz="4400" dirty="0">
                <a:latin typeface="Calibri"/>
                <a:cs typeface="Calibri"/>
              </a:rPr>
              <a:t>احتياجات الإنسان وحقوقه ومسؤولياته</a:t>
            </a:r>
            <a:endParaRPr lang="da-DK" sz="4400" dirty="0">
              <a:latin typeface="Calibri"/>
              <a:cs typeface="Calibri"/>
            </a:endParaRPr>
          </a:p>
          <a:p>
            <a:pPr marL="457200" lvl="0" indent="-457200" algn="r" rtl="1">
              <a:buFont typeface="Arial" panose="020B0604020202020204" pitchFamily="34" charset="0"/>
              <a:buChar char="•"/>
            </a:pPr>
            <a:r>
              <a:rPr lang="ar-SA" sz="4400" dirty="0">
                <a:latin typeface="Calibri"/>
                <a:cs typeface="Calibri"/>
              </a:rPr>
              <a:t>حرّية الدين أو المعتقد - الحقوق والقيود</a:t>
            </a:r>
            <a:endParaRPr lang="da-DK" sz="4400" dirty="0">
              <a:latin typeface="Calibri"/>
              <a:cs typeface="Calibri"/>
            </a:endParaRPr>
          </a:p>
          <a:p>
            <a:pPr marL="457200" lvl="0" indent="-457200" algn="r" rtl="1">
              <a:buFont typeface="Arial" panose="020B0604020202020204" pitchFamily="34" charset="0"/>
              <a:buChar char="•"/>
            </a:pPr>
            <a:r>
              <a:rPr lang="ar-SA" sz="4400" dirty="0">
                <a:latin typeface="Calibri"/>
                <a:cs typeface="Calibri"/>
              </a:rPr>
              <a:t>حريّة الدين أو المعتقد في سياقنا</a:t>
            </a:r>
            <a:endParaRPr lang="da-DK" sz="4400" dirty="0">
              <a:latin typeface="Calibri"/>
              <a:cs typeface="Calibri"/>
            </a:endParaRPr>
          </a:p>
          <a:p>
            <a:pPr marL="457200" lvl="0" indent="-457200" algn="r" rtl="1">
              <a:buFont typeface="Arial" panose="020B0604020202020204" pitchFamily="34" charset="0"/>
              <a:buChar char="•"/>
            </a:pPr>
            <a:r>
              <a:rPr lang="ar-SA" sz="4400" dirty="0">
                <a:latin typeface="Calibri"/>
                <a:cs typeface="Calibri"/>
              </a:rPr>
              <a:t>تكتيكات تعزيز حقوق الإنسان</a:t>
            </a:r>
            <a:endParaRPr lang="da-DK" sz="4400" dirty="0">
              <a:latin typeface="Calibri"/>
              <a:cs typeface="Calibri"/>
            </a:endParaRPr>
          </a:p>
          <a:p>
            <a:pPr marL="457200" lvl="0" indent="-457200" algn="r" rtl="1">
              <a:buFont typeface="Arial" panose="020B0604020202020204" pitchFamily="34" charset="0"/>
              <a:buChar char="•"/>
            </a:pPr>
            <a:r>
              <a:rPr lang="ar-SA" sz="4400" dirty="0">
                <a:latin typeface="Calibri"/>
                <a:cs typeface="Calibri"/>
              </a:rPr>
              <a:t>التخطيط للعمل</a:t>
            </a:r>
            <a:endParaRPr lang="sv-SE" sz="4400" dirty="0">
              <a:latin typeface="Calibri"/>
              <a:cs typeface="Calibri"/>
            </a:endParaRPr>
          </a:p>
        </p:txBody>
      </p:sp>
    </p:spTree>
    <p:extLst>
      <p:ext uri="{BB962C8B-B14F-4D97-AF65-F5344CB8AC3E}">
        <p14:creationId xmlns:p14="http://schemas.microsoft.com/office/powerpoint/2010/main" val="17230710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99545827-3704-1B48-9FBF-4141E294D2C0}"/>
              </a:ext>
            </a:extLst>
          </p:cNvPr>
          <p:cNvSpPr/>
          <p:nvPr/>
        </p:nvSpPr>
        <p:spPr>
          <a:xfrm>
            <a:off x="0" y="1188000"/>
            <a:ext cx="10908000" cy="4247317"/>
          </a:xfrm>
          <a:prstGeom prst="rect">
            <a:avLst/>
          </a:prstGeom>
        </p:spPr>
        <p:txBody>
          <a:bodyPr wrap="square" lIns="91440" tIns="45720" rIns="91440" bIns="45720" anchor="t">
            <a:spAutoFit/>
          </a:bodyPr>
          <a:lstStyle/>
          <a:p>
            <a:pPr algn="r" rtl="1"/>
            <a:r>
              <a:rPr lang="ar-SA" sz="5400" b="1" dirty="0">
                <a:solidFill>
                  <a:srgbClr val="000000"/>
                </a:solidFill>
                <a:effectLst/>
                <a:latin typeface="Calibri"/>
                <a:ea typeface="Calibri" panose="020F0502020204030204" pitchFamily="34" charset="0"/>
                <a:cs typeface="Calibri"/>
              </a:rPr>
              <a:t>الجوانب العملية</a:t>
            </a:r>
            <a:endParaRPr lang="da-DK" sz="5400" b="1" dirty="0">
              <a:effectLst/>
              <a:latin typeface="Calibri"/>
              <a:ea typeface="Calibri" panose="020F0502020204030204" pitchFamily="34" charset="0"/>
              <a:cs typeface="Calibri"/>
            </a:endParaRPr>
          </a:p>
          <a:p>
            <a:pPr algn="r" rtl="1"/>
            <a:endParaRPr lang="da-DK" sz="3600" dirty="0">
              <a:effectLst/>
              <a:latin typeface="Calibri" panose="020F0502020204030204" pitchFamily="34" charset="0"/>
              <a:ea typeface="Calibri" panose="020F0502020204030204" pitchFamily="34" charset="0"/>
              <a:cs typeface="Calibri" panose="020F0502020204030204" pitchFamily="34" charset="0"/>
            </a:endParaRPr>
          </a:p>
          <a:p>
            <a:pPr algn="r" rtl="1"/>
            <a:r>
              <a:rPr lang="ar-SA" sz="3600" dirty="0">
                <a:solidFill>
                  <a:srgbClr val="000000"/>
                </a:solidFill>
                <a:effectLst/>
                <a:latin typeface="Calibri"/>
                <a:ea typeface="Calibri" panose="020F0502020204030204" pitchFamily="34" charset="0"/>
                <a:cs typeface="Calibri"/>
              </a:rPr>
              <a:t>تسع جلسات مدّة كل جلسة ساعتان.</a:t>
            </a:r>
            <a:endParaRPr lang="da-DK" sz="3600" dirty="0">
              <a:effectLst/>
              <a:latin typeface="Calibri"/>
              <a:ea typeface="Calibri" panose="020F0502020204030204" pitchFamily="34" charset="0"/>
              <a:cs typeface="Calibri" panose="020F0502020204030204" pitchFamily="34" charset="0"/>
            </a:endParaRPr>
          </a:p>
          <a:p>
            <a:pPr algn="r" rtl="1"/>
            <a:br>
              <a:rPr lang="sv-SE" sz="3600" dirty="0">
                <a:effectLst/>
                <a:latin typeface="Calibri"/>
                <a:ea typeface="Calibri" panose="020F0502020204030204" pitchFamily="34" charset="0"/>
                <a:cs typeface="Calibri"/>
              </a:rPr>
            </a:br>
            <a:r>
              <a:rPr lang="ar-SA" sz="3600" dirty="0">
                <a:solidFill>
                  <a:srgbClr val="000000"/>
                </a:solidFill>
                <a:effectLst/>
                <a:latin typeface="Calibri"/>
                <a:ea typeface="Calibri" panose="020F0502020204030204" pitchFamily="34" charset="0"/>
                <a:cs typeface="Calibri"/>
              </a:rPr>
              <a:t>أضيفوا معلومات حول التواريخ/التوقيت إذا أردتم ذلك </a:t>
            </a:r>
            <a:br>
              <a:rPr lang="sv-SE" sz="3600" dirty="0">
                <a:effectLst/>
                <a:latin typeface="Calibri"/>
                <a:ea typeface="Calibri" panose="020F0502020204030204" pitchFamily="34" charset="0"/>
                <a:cs typeface="Calibri"/>
              </a:rPr>
            </a:br>
            <a:r>
              <a:rPr lang="ar-SA" sz="3600" dirty="0">
                <a:solidFill>
                  <a:srgbClr val="000000"/>
                </a:solidFill>
                <a:effectLst/>
                <a:latin typeface="Calibri"/>
                <a:ea typeface="Calibri" panose="020F0502020204030204" pitchFamily="34" charset="0"/>
                <a:cs typeface="Calibri"/>
              </a:rPr>
              <a:t>(مثلاً كل يوم سبت الساعة 14:00)</a:t>
            </a:r>
            <a:r>
              <a:rPr lang="sv-SE" sz="3600" dirty="0">
                <a:solidFill>
                  <a:srgbClr val="000000"/>
                </a:solidFill>
                <a:effectLst/>
                <a:latin typeface="Calibri"/>
                <a:ea typeface="Calibri" panose="020F0502020204030204" pitchFamily="34" charset="0"/>
                <a:cs typeface="Calibri"/>
              </a:rPr>
              <a:t>.</a:t>
            </a:r>
            <a:endParaRPr lang="da-DK" sz="3600" dirty="0">
              <a:effectLst/>
              <a:latin typeface="Calibri"/>
              <a:ea typeface="Calibri" panose="020F0502020204030204" pitchFamily="34" charset="0"/>
              <a:cs typeface="Calibri"/>
            </a:endParaRPr>
          </a:p>
          <a:p>
            <a:pPr algn="r" rtl="1"/>
            <a:r>
              <a:rPr lang="ar-SA" sz="3600" dirty="0">
                <a:solidFill>
                  <a:srgbClr val="000000"/>
                </a:solidFill>
                <a:effectLst/>
                <a:latin typeface="Calibri"/>
                <a:ea typeface="Calibri" panose="020F0502020204030204" pitchFamily="34" charset="0"/>
                <a:cs typeface="Calibri"/>
              </a:rPr>
              <a:t>أضيفوا أي معلومات عملية مطلوبة.</a:t>
            </a:r>
            <a:endParaRPr lang="sv-SE" sz="3600" i="1" dirty="0">
              <a:latin typeface="Calibri"/>
              <a:cs typeface="Calibri"/>
            </a:endParaRPr>
          </a:p>
        </p:txBody>
      </p:sp>
    </p:spTree>
    <p:extLst>
      <p:ext uri="{BB962C8B-B14F-4D97-AF65-F5344CB8AC3E}">
        <p14:creationId xmlns:p14="http://schemas.microsoft.com/office/powerpoint/2010/main" val="1882788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98374DD1-2A6D-4F16-A130-989654A821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6274" y="1590675"/>
            <a:ext cx="6159451" cy="4250889"/>
          </a:xfrm>
          <a:prstGeom prst="rect">
            <a:avLst/>
          </a:prstGeom>
        </p:spPr>
      </p:pic>
    </p:spTree>
    <p:extLst>
      <p:ext uri="{BB962C8B-B14F-4D97-AF65-F5344CB8AC3E}">
        <p14:creationId xmlns:p14="http://schemas.microsoft.com/office/powerpoint/2010/main" val="1298144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DDF6391F-FAEC-4874-A9E4-3C742FD5119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15222" y="2315728"/>
            <a:ext cx="2715014" cy="1873742"/>
          </a:xfrm>
          <a:prstGeom prst="rect">
            <a:avLst/>
          </a:prstGeom>
        </p:spPr>
      </p:pic>
      <p:pic>
        <p:nvPicPr>
          <p:cNvPr id="1026" name="Picture 2">
            <a:extLst>
              <a:ext uri="{FF2B5EF4-FFF2-40B4-BE49-F238E27FC236}">
                <a16:creationId xmlns:a16="http://schemas.microsoft.com/office/drawing/2014/main" id="{EB058E31-DFD9-4004-B38C-D73DCF663C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7740" y="3850282"/>
            <a:ext cx="1028700" cy="10287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D6F212F7-8EE7-4A50-848A-7DF7AF40ACC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29448" y="700812"/>
            <a:ext cx="1028700" cy="103822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a:extLst>
              <a:ext uri="{FF2B5EF4-FFF2-40B4-BE49-F238E27FC236}">
                <a16:creationId xmlns:a16="http://schemas.microsoft.com/office/drawing/2014/main" id="{2B1C19E3-3999-4B1D-9B03-3F94BE5DA8E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15670" y="2339858"/>
            <a:ext cx="1038225" cy="10287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6991D7FA-18D7-4E87-B19A-0F3A7C4A0E6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97740" y="2546564"/>
            <a:ext cx="1028700" cy="10287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BC9B65DF-D6CB-4A43-9B79-4A7686CB47A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76887" y="710338"/>
            <a:ext cx="1038225" cy="1038225"/>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a:extLst>
              <a:ext uri="{FF2B5EF4-FFF2-40B4-BE49-F238E27FC236}">
                <a16:creationId xmlns:a16="http://schemas.microsoft.com/office/drawing/2014/main" id="{13CA31C0-171D-42AA-9243-F2D5DBAE189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33019" y="5392438"/>
            <a:ext cx="1028700" cy="103822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5036A3C2-CEC3-4CE4-AF9B-CDF2D0FB414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219375" y="1233321"/>
            <a:ext cx="1038225" cy="103822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DF678ECD-41BB-4C38-BFBD-5E588458236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22649" y="4997151"/>
            <a:ext cx="1038225" cy="1028700"/>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a:extLst>
              <a:ext uri="{FF2B5EF4-FFF2-40B4-BE49-F238E27FC236}">
                <a16:creationId xmlns:a16="http://schemas.microsoft.com/office/drawing/2014/main" id="{A0D08BA3-32EE-45B3-937D-754C63662AC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933851" y="700812"/>
            <a:ext cx="1038225" cy="102870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A655B3D9-56A2-4657-966A-D98DAB8B69A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177055" y="3640462"/>
            <a:ext cx="1028700" cy="1028700"/>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a:extLst>
              <a:ext uri="{FF2B5EF4-FFF2-40B4-BE49-F238E27FC236}">
                <a16:creationId xmlns:a16="http://schemas.microsoft.com/office/drawing/2014/main" id="{9262622F-E2FB-4E0E-BABE-1073AEA1C8F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586412" y="5392437"/>
            <a:ext cx="1028700" cy="1038225"/>
          </a:xfrm>
          <a:prstGeom prst="rect">
            <a:avLst/>
          </a:prstGeom>
          <a:noFill/>
          <a:extLst>
            <a:ext uri="{909E8E84-426E-40DD-AFC4-6F175D3DCCD1}">
              <a14:hiddenFill xmlns:a14="http://schemas.microsoft.com/office/drawing/2010/main">
                <a:solidFill>
                  <a:srgbClr val="FFFFFF"/>
                </a:solidFill>
              </a14:hiddenFill>
            </a:ext>
          </a:extLst>
        </p:spPr>
      </p:pic>
      <p:pic>
        <p:nvPicPr>
          <p:cNvPr id="1045" name="Picture 21">
            <a:extLst>
              <a:ext uri="{FF2B5EF4-FFF2-40B4-BE49-F238E27FC236}">
                <a16:creationId xmlns:a16="http://schemas.microsoft.com/office/drawing/2014/main" id="{1A639A01-4FDB-4B54-88B3-95939CD2F693}"/>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835878" y="1242846"/>
            <a:ext cx="1038225" cy="1028700"/>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a:extLst>
              <a:ext uri="{FF2B5EF4-FFF2-40B4-BE49-F238E27FC236}">
                <a16:creationId xmlns:a16="http://schemas.microsoft.com/office/drawing/2014/main" id="{658F2709-2B7C-45AD-93C0-0AA3FE5081DB}"/>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305102" y="4830628"/>
            <a:ext cx="1028700" cy="1028700"/>
          </a:xfrm>
          <a:prstGeom prst="rect">
            <a:avLst/>
          </a:prstGeom>
          <a:noFill/>
          <a:extLst>
            <a:ext uri="{909E8E84-426E-40DD-AFC4-6F175D3DCCD1}">
              <a14:hiddenFill xmlns:a14="http://schemas.microsoft.com/office/drawing/2010/main">
                <a:solidFill>
                  <a:srgbClr val="FFFFFF"/>
                </a:solidFill>
              </a14:hiddenFill>
            </a:ext>
          </a:extLst>
        </p:spPr>
      </p:pic>
      <p:pic>
        <p:nvPicPr>
          <p:cNvPr id="1047" name="Picture 23">
            <a:extLst>
              <a:ext uri="{FF2B5EF4-FFF2-40B4-BE49-F238E27FC236}">
                <a16:creationId xmlns:a16="http://schemas.microsoft.com/office/drawing/2014/main" id="{F4263633-FB39-4016-B675-F03FA6C41BC2}"/>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229448" y="5392437"/>
            <a:ext cx="1028700" cy="1028700"/>
          </a:xfrm>
          <a:prstGeom prst="rect">
            <a:avLst/>
          </a:prstGeom>
          <a:noFill/>
          <a:extLst>
            <a:ext uri="{909E8E84-426E-40DD-AFC4-6F175D3DCCD1}">
              <a14:hiddenFill xmlns:a14="http://schemas.microsoft.com/office/drawing/2010/main">
                <a:solidFill>
                  <a:srgbClr val="FFFFFF"/>
                </a:solidFill>
              </a14:hiddenFill>
            </a:ext>
          </a:extLst>
        </p:spPr>
      </p:pic>
      <p:sp>
        <p:nvSpPr>
          <p:cNvPr id="23" name="textruta 22">
            <a:extLst>
              <a:ext uri="{FF2B5EF4-FFF2-40B4-BE49-F238E27FC236}">
                <a16:creationId xmlns:a16="http://schemas.microsoft.com/office/drawing/2014/main" id="{87B47D42-7448-4F50-ADE9-2384FE10BB43}"/>
              </a:ext>
            </a:extLst>
          </p:cNvPr>
          <p:cNvSpPr txBox="1"/>
          <p:nvPr/>
        </p:nvSpPr>
        <p:spPr>
          <a:xfrm>
            <a:off x="3973461" y="4232651"/>
            <a:ext cx="4092787" cy="769441"/>
          </a:xfrm>
          <a:prstGeom prst="rect">
            <a:avLst/>
          </a:prstGeom>
          <a:noFill/>
        </p:spPr>
        <p:txBody>
          <a:bodyPr wrap="square" lIns="91440" tIns="45720" rIns="91440" bIns="45720" rtlCol="0" anchor="t">
            <a:spAutoFit/>
          </a:bodyPr>
          <a:lstStyle/>
          <a:p>
            <a:pPr algn="ctr" rtl="1"/>
            <a:r>
              <a:rPr lang="ar-SA" sz="4400" b="1">
                <a:solidFill>
                  <a:srgbClr val="000000"/>
                </a:solidFill>
                <a:effectLst/>
                <a:latin typeface="Calibri"/>
                <a:ea typeface="Calibri" panose="020F0502020204030204" pitchFamily="34" charset="0"/>
                <a:cs typeface="Calibri"/>
              </a:rPr>
              <a:t>احتياجات الإنسان</a:t>
            </a:r>
            <a:endParaRPr lang="en-GB" sz="4400" b="1">
              <a:latin typeface="Calibri"/>
              <a:cs typeface="Calibri"/>
            </a:endParaRPr>
          </a:p>
        </p:txBody>
      </p:sp>
    </p:spTree>
    <p:extLst>
      <p:ext uri="{BB962C8B-B14F-4D97-AF65-F5344CB8AC3E}">
        <p14:creationId xmlns:p14="http://schemas.microsoft.com/office/powerpoint/2010/main" val="22640818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ruta 17">
            <a:extLst>
              <a:ext uri="{FF2B5EF4-FFF2-40B4-BE49-F238E27FC236}">
                <a16:creationId xmlns:a16="http://schemas.microsoft.com/office/drawing/2014/main" id="{5307BA23-1153-4F7F-84EF-8D3849D5B7E3}"/>
              </a:ext>
            </a:extLst>
          </p:cNvPr>
          <p:cNvSpPr txBox="1"/>
          <p:nvPr/>
        </p:nvSpPr>
        <p:spPr>
          <a:xfrm>
            <a:off x="4113863" y="4011728"/>
            <a:ext cx="3975768" cy="769441"/>
          </a:xfrm>
          <a:prstGeom prst="rect">
            <a:avLst/>
          </a:prstGeom>
          <a:noFill/>
        </p:spPr>
        <p:txBody>
          <a:bodyPr wrap="none" lIns="91440" tIns="45720" rIns="91440" bIns="45720" rtlCol="0" anchor="t">
            <a:spAutoFit/>
          </a:bodyPr>
          <a:lstStyle/>
          <a:p>
            <a:pPr algn="ctr" rtl="1"/>
            <a:r>
              <a:rPr lang="ar-SA" sz="4400" b="1">
                <a:solidFill>
                  <a:srgbClr val="000000"/>
                </a:solidFill>
                <a:effectLst/>
                <a:latin typeface="Calibri"/>
                <a:ea typeface="Calibri" panose="020F0502020204030204" pitchFamily="34" charset="0"/>
                <a:cs typeface="Calibri"/>
              </a:rPr>
              <a:t>مسؤوليات الحكومة</a:t>
            </a:r>
            <a:endParaRPr lang="en-GB" sz="4400" b="1">
              <a:latin typeface="Calibri"/>
              <a:cs typeface="Calibri"/>
            </a:endParaRPr>
          </a:p>
        </p:txBody>
      </p:sp>
      <p:pic>
        <p:nvPicPr>
          <p:cNvPr id="30" name="Picture 2">
            <a:extLst>
              <a:ext uri="{FF2B5EF4-FFF2-40B4-BE49-F238E27FC236}">
                <a16:creationId xmlns:a16="http://schemas.microsoft.com/office/drawing/2014/main" id="{82B33343-149E-420C-BD96-FB38ACB18A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4849" y="2213932"/>
            <a:ext cx="3153797" cy="1605475"/>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upp 1">
            <a:extLst>
              <a:ext uri="{FF2B5EF4-FFF2-40B4-BE49-F238E27FC236}">
                <a16:creationId xmlns:a16="http://schemas.microsoft.com/office/drawing/2014/main" id="{BED6933F-57D1-4395-AB28-6707B5139C03}"/>
              </a:ext>
            </a:extLst>
          </p:cNvPr>
          <p:cNvGrpSpPr/>
          <p:nvPr/>
        </p:nvGrpSpPr>
        <p:grpSpPr>
          <a:xfrm>
            <a:off x="1997740" y="700812"/>
            <a:ext cx="8208015" cy="5729851"/>
            <a:chOff x="1997740" y="700812"/>
            <a:chExt cx="8208015" cy="5729851"/>
          </a:xfrm>
        </p:grpSpPr>
        <p:pic>
          <p:nvPicPr>
            <p:cNvPr id="19" name="Picture 2">
              <a:extLst>
                <a:ext uri="{FF2B5EF4-FFF2-40B4-BE49-F238E27FC236}">
                  <a16:creationId xmlns:a16="http://schemas.microsoft.com/office/drawing/2014/main" id="{8B469D3F-6214-364C-9C00-080C03B0C8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7740" y="3850282"/>
              <a:ext cx="1028700" cy="10287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a:extLst>
                <a:ext uri="{FF2B5EF4-FFF2-40B4-BE49-F238E27FC236}">
                  <a16:creationId xmlns:a16="http://schemas.microsoft.com/office/drawing/2014/main" id="{9E3FAFB1-51E8-254D-B52B-444115FE4BD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29448" y="700812"/>
              <a:ext cx="1028700" cy="1038225"/>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5">
              <a:extLst>
                <a:ext uri="{FF2B5EF4-FFF2-40B4-BE49-F238E27FC236}">
                  <a16:creationId xmlns:a16="http://schemas.microsoft.com/office/drawing/2014/main" id="{F51DD84E-A9EB-C945-BD08-3F0DB90925D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15670" y="2339858"/>
              <a:ext cx="1038225" cy="102870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6">
              <a:extLst>
                <a:ext uri="{FF2B5EF4-FFF2-40B4-BE49-F238E27FC236}">
                  <a16:creationId xmlns:a16="http://schemas.microsoft.com/office/drawing/2014/main" id="{A9D01FB0-74C3-8C4B-B488-AEAD9B36F86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97740" y="2546564"/>
              <a:ext cx="1028700" cy="102870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8">
              <a:extLst>
                <a:ext uri="{FF2B5EF4-FFF2-40B4-BE49-F238E27FC236}">
                  <a16:creationId xmlns:a16="http://schemas.microsoft.com/office/drawing/2014/main" id="{A5519C1C-8E14-6F4A-828C-FFE7648F607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76887" y="710338"/>
              <a:ext cx="1038225" cy="1038225"/>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9">
              <a:extLst>
                <a:ext uri="{FF2B5EF4-FFF2-40B4-BE49-F238E27FC236}">
                  <a16:creationId xmlns:a16="http://schemas.microsoft.com/office/drawing/2014/main" id="{471622D3-96B5-2E43-BCCC-133D766F7FA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33019" y="5392438"/>
              <a:ext cx="1028700" cy="1038225"/>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0">
              <a:extLst>
                <a:ext uri="{FF2B5EF4-FFF2-40B4-BE49-F238E27FC236}">
                  <a16:creationId xmlns:a16="http://schemas.microsoft.com/office/drawing/2014/main" id="{DE5AEDF1-424F-E14C-8F46-C8240DC2A2A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219375" y="1233321"/>
              <a:ext cx="1038225" cy="1038225"/>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12">
              <a:extLst>
                <a:ext uri="{FF2B5EF4-FFF2-40B4-BE49-F238E27FC236}">
                  <a16:creationId xmlns:a16="http://schemas.microsoft.com/office/drawing/2014/main" id="{0F7E243D-3FA8-7C43-82E8-324EB09FBA7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22649" y="4997151"/>
              <a:ext cx="1038225" cy="102870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13">
              <a:extLst>
                <a:ext uri="{FF2B5EF4-FFF2-40B4-BE49-F238E27FC236}">
                  <a16:creationId xmlns:a16="http://schemas.microsoft.com/office/drawing/2014/main" id="{16A3FDA8-5AE7-9F4A-BA2D-ABEEDA06B9A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933851" y="700812"/>
              <a:ext cx="1038225" cy="1028700"/>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14">
              <a:extLst>
                <a:ext uri="{FF2B5EF4-FFF2-40B4-BE49-F238E27FC236}">
                  <a16:creationId xmlns:a16="http://schemas.microsoft.com/office/drawing/2014/main" id="{E003D261-AA6A-5447-BA57-812AC775B9A2}"/>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177055" y="3640462"/>
              <a:ext cx="1028700" cy="102870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15">
              <a:extLst>
                <a:ext uri="{FF2B5EF4-FFF2-40B4-BE49-F238E27FC236}">
                  <a16:creationId xmlns:a16="http://schemas.microsoft.com/office/drawing/2014/main" id="{EC19E865-24AC-EC49-8017-6A6088245F89}"/>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586412" y="5392437"/>
              <a:ext cx="1028700" cy="1038225"/>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1">
              <a:extLst>
                <a:ext uri="{FF2B5EF4-FFF2-40B4-BE49-F238E27FC236}">
                  <a16:creationId xmlns:a16="http://schemas.microsoft.com/office/drawing/2014/main" id="{8C3B8525-BAA2-2746-AB56-90316938FDA8}"/>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835878" y="1242846"/>
              <a:ext cx="1038225" cy="102870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2">
              <a:extLst>
                <a:ext uri="{FF2B5EF4-FFF2-40B4-BE49-F238E27FC236}">
                  <a16:creationId xmlns:a16="http://schemas.microsoft.com/office/drawing/2014/main" id="{4948729D-295A-584C-923E-C8237D3B1EDD}"/>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305102" y="4830628"/>
              <a:ext cx="1028700" cy="102870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3">
              <a:extLst>
                <a:ext uri="{FF2B5EF4-FFF2-40B4-BE49-F238E27FC236}">
                  <a16:creationId xmlns:a16="http://schemas.microsoft.com/office/drawing/2014/main" id="{5145EACE-4632-724F-AFDE-83A8CE283285}"/>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229448" y="5392437"/>
              <a:ext cx="1028700" cy="10287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80210358"/>
      </p:ext>
    </p:extLst>
  </p:cSld>
  <p:clrMapOvr>
    <a:masterClrMapping/>
  </p:clrMapOvr>
</p:sld>
</file>

<file path=ppt/theme/theme1.xml><?xml version="1.0" encoding="utf-8"?>
<a:theme xmlns:a="http://schemas.openxmlformats.org/drawingml/2006/main" name="FORBTema2">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ssion1_PPT" id="{246DCF40-6CFC-F646-8001-A43CEB8F1AAA}" vid="{D427D714-8175-D940-A961-C34CAD7D9BCA}"/>
    </a:ext>
  </a:extLst>
</a:theme>
</file>

<file path=ppt/theme/theme2.xml><?xml version="1.0" encoding="utf-8"?>
<a:theme xmlns:a="http://schemas.openxmlformats.org/drawingml/2006/main" name="1_Anpassad formgivning">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ssion1_PPT" id="{246DCF40-6CFC-F646-8001-A43CEB8F1AAA}" vid="{7E0EFE22-E4C3-234C-A69E-13051482C143}"/>
    </a:ext>
  </a:extLst>
</a:theme>
</file>

<file path=ppt/theme/theme3.xml><?xml version="1.0" encoding="utf-8"?>
<a:theme xmlns:a="http://schemas.openxmlformats.org/drawingml/2006/main" name="4_FORBTema2">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ssion1_PPT" id="{246DCF40-6CFC-F646-8001-A43CEB8F1AAA}" vid="{43CDDBDB-4E30-E647-8FB6-BA6C6445391D}"/>
    </a:ext>
  </a:extLst>
</a:theme>
</file>

<file path=ppt/theme/theme4.xml><?xml version="1.0" encoding="utf-8"?>
<a:theme xmlns:a="http://schemas.openxmlformats.org/drawingml/2006/main" name="Anpassad formgivning">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ssion1_PPT" id="{246DCF40-6CFC-F646-8001-A43CEB8F1AAA}" vid="{8F230C54-BA81-2E44-A00F-7D709035E4B2}"/>
    </a:ext>
  </a:extLst>
</a:theme>
</file>

<file path=ppt/theme/theme5.xml><?xml version="1.0" encoding="utf-8"?>
<a:theme xmlns:a="http://schemas.openxmlformats.org/drawingml/2006/main" name="3_FORBTema2">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ssion1_PPT" id="{246DCF40-6CFC-F646-8001-A43CEB8F1AAA}" vid="{328BC865-2ED8-F74E-8A13-A17636D6F1CE}"/>
    </a:ext>
  </a:extLst>
</a:theme>
</file>

<file path=ppt/theme/theme6.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C32C33C4E20AE3458EFB343053EF1C08" ma:contentTypeVersion="17" ma:contentTypeDescription="Skapa ett nytt dokument." ma:contentTypeScope="" ma:versionID="9cfda9da4867df8d805c8f0ffb65e8e0">
  <xsd:schema xmlns:xsd="http://www.w3.org/2001/XMLSchema" xmlns:xs="http://www.w3.org/2001/XMLSchema" xmlns:p="http://schemas.microsoft.com/office/2006/metadata/properties" xmlns:ns2="27879760-8d42-4139-817b-a85748325e78" xmlns:ns3="007ce96f-f6e4-41e9-bbc1-3453ece26c5d" targetNamespace="http://schemas.microsoft.com/office/2006/metadata/properties" ma:root="true" ma:fieldsID="4f3d7ee6cce47c066515ccff00c654e5" ns2:_="" ns3:_="">
    <xsd:import namespace="27879760-8d42-4139-817b-a85748325e78"/>
    <xsd:import namespace="007ce96f-f6e4-41e9-bbc1-3453ece26c5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_x00c5_r"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879760-8d42-4139-817b-a85748325e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_x00c5_r" ma:index="21" nillable="true" ma:displayName="År" ma:default="2021" ma:format="Dropdown" ma:internalName="_x00c5_r">
      <xsd:simpleType>
        <xsd:restriction base="dms:Choice">
          <xsd:enumeration value="2020"/>
          <xsd:enumeration value="2021"/>
          <xsd:enumeration value="2022"/>
          <xsd:enumeration value="2023"/>
          <xsd:enumeration value="2024"/>
        </xsd:restriction>
      </xsd:simpleType>
    </xsd:element>
    <xsd:element name="lcf76f155ced4ddcb4097134ff3c332f" ma:index="23" nillable="true" ma:taxonomy="true" ma:internalName="lcf76f155ced4ddcb4097134ff3c332f" ma:taxonomyFieldName="MediaServiceImageTags" ma:displayName="Bildmarkeringar" ma:readOnly="false" ma:fieldId="{5cf76f15-5ced-4ddc-b409-7134ff3c332f}" ma:taxonomyMulti="true" ma:sspId="7f661701-15ef-4a7c-a7ea-c9e41a1af7bb"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07ce96f-f6e4-41e9-bbc1-3453ece26c5d" elementFormDefault="qualified">
    <xsd:import namespace="http://schemas.microsoft.com/office/2006/documentManagement/types"/>
    <xsd:import namespace="http://schemas.microsoft.com/office/infopath/2007/PartnerControls"/>
    <xsd:element name="SharedWithUsers" ma:index="14"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Delat med information" ma:internalName="SharedWithDetails" ma:readOnly="true">
      <xsd:simpleType>
        <xsd:restriction base="dms:Note">
          <xsd:maxLength value="255"/>
        </xsd:restriction>
      </xsd:simpleType>
    </xsd:element>
    <xsd:element name="TaxCatchAll" ma:index="24" nillable="true" ma:displayName="Taxonomy Catch All Column" ma:hidden="true" ma:list="{d99a0077-f199-407e-a3fd-16edb1593583}" ma:internalName="TaxCatchAll" ma:showField="CatchAllData" ma:web="007ce96f-f6e4-41e9-bbc1-3453ece26c5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x00c5_r xmlns="27879760-8d42-4139-817b-a85748325e78">2021</_x00c5_r>
    <lcf76f155ced4ddcb4097134ff3c332f xmlns="27879760-8d42-4139-817b-a85748325e78">
      <Terms xmlns="http://schemas.microsoft.com/office/infopath/2007/PartnerControls"/>
    </lcf76f155ced4ddcb4097134ff3c332f>
    <TaxCatchAll xmlns="007ce96f-f6e4-41e9-bbc1-3453ece26c5d" xsi:nil="true"/>
  </documentManagement>
</p:properties>
</file>

<file path=customXml/itemProps1.xml><?xml version="1.0" encoding="utf-8"?>
<ds:datastoreItem xmlns:ds="http://schemas.openxmlformats.org/officeDocument/2006/customXml" ds:itemID="{503126A0-51B9-46AC-B633-FEC27C3891BD}"/>
</file>

<file path=customXml/itemProps2.xml><?xml version="1.0" encoding="utf-8"?>
<ds:datastoreItem xmlns:ds="http://schemas.openxmlformats.org/officeDocument/2006/customXml" ds:itemID="{23068F6F-4F41-4F2C-B306-681BD5983EA8}">
  <ds:schemaRefs>
    <ds:schemaRef ds:uri="http://schemas.microsoft.com/sharepoint/v3/contenttype/forms"/>
  </ds:schemaRefs>
</ds:datastoreItem>
</file>

<file path=customXml/itemProps3.xml><?xml version="1.0" encoding="utf-8"?>
<ds:datastoreItem xmlns:ds="http://schemas.openxmlformats.org/officeDocument/2006/customXml" ds:itemID="{6C759612-FB27-4A08-A657-FD317E5BFB2E}">
  <ds:schemaRefs>
    <ds:schemaRef ds:uri="27879760-8d42-4139-817b-a85748325e78"/>
    <ds:schemaRef ds:uri="http://schemas.openxmlformats.org/package/2006/metadata/core-properties"/>
    <ds:schemaRef ds:uri="http://purl.org/dc/elements/1.1/"/>
    <ds:schemaRef ds:uri="http://schemas.microsoft.com/office/2006/metadata/properties"/>
    <ds:schemaRef ds:uri="http://schemas.microsoft.com/office/2006/documentManagement/types"/>
    <ds:schemaRef ds:uri="http://purl.org/dc/terms/"/>
    <ds:schemaRef ds:uri="http://purl.org/dc/dcmitype/"/>
    <ds:schemaRef ds:uri="http://www.w3.org/XML/1998/namespace"/>
    <ds:schemaRef ds:uri="http://schemas.microsoft.com/office/infopath/2007/PartnerControls"/>
    <ds:schemaRef ds:uri="007ce96f-f6e4-41e9-bbc1-3453ece26c5d"/>
  </ds:schemaRefs>
</ds:datastoreItem>
</file>

<file path=docProps/app.xml><?xml version="1.0" encoding="utf-8"?>
<Properties xmlns="http://schemas.openxmlformats.org/officeDocument/2006/extended-properties" xmlns:vt="http://schemas.openxmlformats.org/officeDocument/2006/docPropsVTypes">
  <Template>Session1_PPT (1)</Template>
  <TotalTime>291</TotalTime>
  <Words>2269</Words>
  <Application>Microsoft Office PowerPoint</Application>
  <PresentationFormat>Bredbild</PresentationFormat>
  <Paragraphs>218</Paragraphs>
  <Slides>29</Slides>
  <Notes>29</Notes>
  <HiddenSlides>0</HiddenSlides>
  <MMClips>0</MMClips>
  <ScaleCrop>false</ScaleCrop>
  <HeadingPairs>
    <vt:vector size="6" baseType="variant">
      <vt:variant>
        <vt:lpstr>Använt teckensnitt</vt:lpstr>
      </vt:variant>
      <vt:variant>
        <vt:i4>3</vt:i4>
      </vt:variant>
      <vt:variant>
        <vt:lpstr>Tema</vt:lpstr>
      </vt:variant>
      <vt:variant>
        <vt:i4>5</vt:i4>
      </vt:variant>
      <vt:variant>
        <vt:lpstr>Bildrubriker</vt:lpstr>
      </vt:variant>
      <vt:variant>
        <vt:i4>29</vt:i4>
      </vt:variant>
    </vt:vector>
  </HeadingPairs>
  <TitlesOfParts>
    <vt:vector size="37" baseType="lpstr">
      <vt:lpstr>Arial</vt:lpstr>
      <vt:lpstr>Calibri</vt:lpstr>
      <vt:lpstr>Calibri Light</vt:lpstr>
      <vt:lpstr>FORBTema2</vt:lpstr>
      <vt:lpstr>1_Anpassad formgivning</vt:lpstr>
      <vt:lpstr>4_FORBTema2</vt:lpstr>
      <vt:lpstr>Anpassad formgivning</vt:lpstr>
      <vt:lpstr>3_FORBTema2</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 المادة 1 "يولد جميع الناس أحراراً ومتساوين في الكرامة والحقوق. وهم قد وهبوا العقل والوجدان وعليهم أن يعاملوا بعضهم بعضاً بروح الإخاء." الإعلان العالمي لحقوق الإنسان."     </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Session1 PowerPoint</dc:title>
  <dc:creator>FORB Learning Platform;Katherine.Cash@smc.global</dc:creator>
  <cp:lastModifiedBy>Erik Stenseke</cp:lastModifiedBy>
  <cp:revision>6</cp:revision>
  <cp:lastPrinted>2021-06-02T17:53:06Z</cp:lastPrinted>
  <dcterms:created xsi:type="dcterms:W3CDTF">2021-07-06T04:33:10Z</dcterms:created>
  <dcterms:modified xsi:type="dcterms:W3CDTF">2022-05-13T14:16:18Z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0x010100C32C33C4E20AE3458EFB343053EF1C08</vt:lpwstr>
  </property>
  <property fmtid="{D5CDD505-2E9C-101B-9397-08002B2CF9AE}" pid="3" name="MediaServiceImageTags">
    <vt:lpwstr/>
  </property>
</Properties>
</file>