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4"/>
    <p:sldMasterId id="2147483726" r:id="rId5"/>
    <p:sldMasterId id="2147483812" r:id="rId6"/>
    <p:sldMasterId id="2147483696" r:id="rId7"/>
    <p:sldMasterId id="2147483800" r:id="rId8"/>
  </p:sldMasterIdLst>
  <p:notesMasterIdLst>
    <p:notesMasterId r:id="rId73"/>
  </p:notesMasterIdLst>
  <p:handoutMasterIdLst>
    <p:handoutMasterId r:id="rId74"/>
  </p:handoutMasterIdLst>
  <p:sldIdLst>
    <p:sldId id="256" r:id="rId9"/>
    <p:sldId id="373" r:id="rId10"/>
    <p:sldId id="370" r:id="rId11"/>
    <p:sldId id="431" r:id="rId12"/>
    <p:sldId id="371" r:id="rId13"/>
    <p:sldId id="372" r:id="rId14"/>
    <p:sldId id="374" r:id="rId15"/>
    <p:sldId id="375" r:id="rId16"/>
    <p:sldId id="376" r:id="rId17"/>
    <p:sldId id="377" r:id="rId18"/>
    <p:sldId id="378" r:id="rId19"/>
    <p:sldId id="379" r:id="rId20"/>
    <p:sldId id="380" r:id="rId21"/>
    <p:sldId id="381" r:id="rId22"/>
    <p:sldId id="382" r:id="rId23"/>
    <p:sldId id="383" r:id="rId24"/>
    <p:sldId id="384" r:id="rId25"/>
    <p:sldId id="385" r:id="rId26"/>
    <p:sldId id="386" r:id="rId27"/>
    <p:sldId id="387" r:id="rId28"/>
    <p:sldId id="388" r:id="rId29"/>
    <p:sldId id="389" r:id="rId30"/>
    <p:sldId id="390" r:id="rId31"/>
    <p:sldId id="391" r:id="rId32"/>
    <p:sldId id="392" r:id="rId33"/>
    <p:sldId id="393" r:id="rId34"/>
    <p:sldId id="394" r:id="rId35"/>
    <p:sldId id="395" r:id="rId36"/>
    <p:sldId id="451" r:id="rId37"/>
    <p:sldId id="450" r:id="rId38"/>
    <p:sldId id="452" r:id="rId39"/>
    <p:sldId id="453" r:id="rId40"/>
    <p:sldId id="400" r:id="rId41"/>
    <p:sldId id="401" r:id="rId42"/>
    <p:sldId id="454" r:id="rId43"/>
    <p:sldId id="403" r:id="rId44"/>
    <p:sldId id="441" r:id="rId45"/>
    <p:sldId id="443" r:id="rId46"/>
    <p:sldId id="449" r:id="rId47"/>
    <p:sldId id="446" r:id="rId48"/>
    <p:sldId id="447" r:id="rId49"/>
    <p:sldId id="448" r:id="rId50"/>
    <p:sldId id="442" r:id="rId51"/>
    <p:sldId id="411" r:id="rId52"/>
    <p:sldId id="412" r:id="rId53"/>
    <p:sldId id="413" r:id="rId54"/>
    <p:sldId id="414" r:id="rId55"/>
    <p:sldId id="415" r:id="rId56"/>
    <p:sldId id="416" r:id="rId57"/>
    <p:sldId id="417" r:id="rId58"/>
    <p:sldId id="418" r:id="rId59"/>
    <p:sldId id="419" r:id="rId60"/>
    <p:sldId id="420" r:id="rId61"/>
    <p:sldId id="421" r:id="rId62"/>
    <p:sldId id="422" r:id="rId63"/>
    <p:sldId id="423" r:id="rId64"/>
    <p:sldId id="424" r:id="rId65"/>
    <p:sldId id="425" r:id="rId66"/>
    <p:sldId id="426" r:id="rId67"/>
    <p:sldId id="427" r:id="rId68"/>
    <p:sldId id="428" r:id="rId69"/>
    <p:sldId id="429" r:id="rId70"/>
    <p:sldId id="430" r:id="rId71"/>
    <p:sldId id="432"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Viktoria Myrén" initials="VM [7]" lastIdx="1" clrIdx="6"/>
  <p:cmAuthor id="1" name="Viktoria Myrén" initials="VM" lastIdx="1" clrIdx="0"/>
  <p:cmAuthor id="8" name="Viktoria Myren" initials="VM" lastIdx="3" clrIdx="7"/>
  <p:cmAuthor id="2" name="Viktoria Myrén" initials="VM [2]" lastIdx="1" clrIdx="1"/>
  <p:cmAuthor id="9" name="Kristina Schollin-Borg" initials="KSB" lastIdx="1" clrIdx="8">
    <p:extLst>
      <p:ext uri="{19B8F6BF-5375-455C-9EA6-DF929625EA0E}">
        <p15:presenceInfo xmlns:p15="http://schemas.microsoft.com/office/powerpoint/2012/main" userId="b4e1ecc18a5bd808" providerId="Windows Live"/>
      </p:ext>
    </p:extLst>
  </p:cmAuthor>
  <p:cmAuthor id="3" name="Viktoria Myrén" initials="VM [3]" lastIdx="1" clrIdx="2"/>
  <p:cmAuthor id="10" name="Katherine Cash" initials="KC" lastIdx="35" clrIdx="9">
    <p:extLst>
      <p:ext uri="{19B8F6BF-5375-455C-9EA6-DF929625EA0E}">
        <p15:presenceInfo xmlns:p15="http://schemas.microsoft.com/office/powerpoint/2012/main" userId="S::Katherine.Cash@smc.global::f7797b46-2b2d-4b8f-b225-8c373fe2af75" providerId="AD"/>
      </p:ext>
    </p:extLst>
  </p:cmAuthor>
  <p:cmAuthor id="4" name="Viktoria Myrén" initials="VM [4]" lastIdx="1" clrIdx="3"/>
  <p:cmAuthor id="11" name="Katherine Cash" initials="KC [2]" lastIdx="17" clrIdx="10">
    <p:extLst>
      <p:ext uri="{19B8F6BF-5375-455C-9EA6-DF929625EA0E}">
        <p15:presenceInfo xmlns:p15="http://schemas.microsoft.com/office/powerpoint/2012/main" userId="S::katherine.cash_smc.global#ext#@stefanusalliansen.onmicrosoft.com::c8443033-ba39-4d66-bc55-3451e72e1980" providerId="AD"/>
      </p:ext>
    </p:extLst>
  </p:cmAuthor>
  <p:cmAuthor id="5" name="Viktoria Myrén" initials="VM [5]" lastIdx="1" clrIdx="4"/>
  <p:cmAuthor id="6" name="Viktoria Myrén" initials="VM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C2CA"/>
    <a:srgbClr val="D1E0DF"/>
    <a:srgbClr val="86A2AB"/>
    <a:srgbClr val="F4E4D1"/>
    <a:srgbClr val="E59760"/>
    <a:srgbClr val="EEB88E"/>
    <a:srgbClr val="574961"/>
    <a:srgbClr val="CFE0DF"/>
    <a:srgbClr val="4E7D88"/>
    <a:srgbClr val="E3A3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AA8FE5-B0AF-8E1C-3220-2A2E0D7A7FDF}" v="17" dt="2022-04-24T05:08:00.756"/>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709" autoAdjust="0"/>
  </p:normalViewPr>
  <p:slideViewPr>
    <p:cSldViewPr snapToGrid="0">
      <p:cViewPr varScale="1">
        <p:scale>
          <a:sx n="61" d="100"/>
          <a:sy n="61" d="100"/>
        </p:scale>
        <p:origin x="1416" y="58"/>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notesMaster" Target="notesMasters/notesMaster1.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bitha Schrøder-Knudsen" userId="9eeb46a2-10f2-4008-81d7-31015b94d0a1" providerId="ADAL" clId="{A38B913D-9D16-4380-98FF-5ABA771F7AD6}"/>
    <pc:docChg chg="modSld">
      <pc:chgData name="Tabitha Schrøder-Knudsen" userId="9eeb46a2-10f2-4008-81d7-31015b94d0a1" providerId="ADAL" clId="{A38B913D-9D16-4380-98FF-5ABA771F7AD6}" dt="2022-03-09T14:13:40.732" v="27" actId="20577"/>
      <pc:docMkLst>
        <pc:docMk/>
      </pc:docMkLst>
      <pc:sldChg chg="modNotesTx">
        <pc:chgData name="Tabitha Schrøder-Knudsen" userId="9eeb46a2-10f2-4008-81d7-31015b94d0a1" providerId="ADAL" clId="{A38B913D-9D16-4380-98FF-5ABA771F7AD6}" dt="2022-03-09T14:12:58.235" v="1" actId="12"/>
        <pc:sldMkLst>
          <pc:docMk/>
          <pc:sldMk cId="361777885" sldId="393"/>
        </pc:sldMkLst>
      </pc:sldChg>
      <pc:sldChg chg="modNotesTx">
        <pc:chgData name="Tabitha Schrøder-Knudsen" userId="9eeb46a2-10f2-4008-81d7-31015b94d0a1" providerId="ADAL" clId="{A38B913D-9D16-4380-98FF-5ABA771F7AD6}" dt="2022-03-09T14:13:40.732" v="27" actId="20577"/>
        <pc:sldMkLst>
          <pc:docMk/>
          <pc:sldMk cId="1412666237" sldId="411"/>
        </pc:sldMkLst>
      </pc:sldChg>
      <pc:sldChg chg="modNotesTx">
        <pc:chgData name="Tabitha Schrøder-Knudsen" userId="9eeb46a2-10f2-4008-81d7-31015b94d0a1" providerId="ADAL" clId="{A38B913D-9D16-4380-98FF-5ABA771F7AD6}" dt="2022-03-09T14:13:20.724" v="14" actId="20577"/>
        <pc:sldMkLst>
          <pc:docMk/>
          <pc:sldMk cId="2578720994" sldId="441"/>
        </pc:sldMkLst>
      </pc:sldChg>
    </pc:docChg>
  </pc:docChgLst>
  <pc:docChgLst>
    <pc:chgData name="Katherine Cash" userId="f7797b46-2b2d-4b8f-b225-8c373fe2af75" providerId="ADAL" clId="{F67C47D0-6C3F-4D9A-97C7-750A0E4EA53B}"/>
    <pc:docChg chg="modSld">
      <pc:chgData name="Katherine Cash" userId="f7797b46-2b2d-4b8f-b225-8c373fe2af75" providerId="ADAL" clId="{F67C47D0-6C3F-4D9A-97C7-750A0E4EA53B}" dt="2022-03-07T15:33:28.801" v="0" actId="1076"/>
      <pc:docMkLst>
        <pc:docMk/>
      </pc:docMkLst>
      <pc:sldChg chg="modSp mod">
        <pc:chgData name="Katherine Cash" userId="f7797b46-2b2d-4b8f-b225-8c373fe2af75" providerId="ADAL" clId="{F67C47D0-6C3F-4D9A-97C7-750A0E4EA53B}" dt="2022-03-07T15:33:28.801" v="0" actId="1076"/>
        <pc:sldMkLst>
          <pc:docMk/>
          <pc:sldMk cId="2578720994" sldId="441"/>
        </pc:sldMkLst>
        <pc:picChg chg="mod">
          <ac:chgData name="Katherine Cash" userId="f7797b46-2b2d-4b8f-b225-8c373fe2af75" providerId="ADAL" clId="{F67C47D0-6C3F-4D9A-97C7-750A0E4EA53B}" dt="2022-03-07T15:33:28.801" v="0" actId="1076"/>
          <ac:picMkLst>
            <pc:docMk/>
            <pc:sldMk cId="2578720994" sldId="441"/>
            <ac:picMk id="18" creationId="{053AAD49-FA38-4B27-AC9C-0D031C17D10C}"/>
          </ac:picMkLst>
        </pc:picChg>
      </pc:sldChg>
    </pc:docChg>
  </pc:docChgLst>
  <pc:docChgLst>
    <pc:chgData name="Katherine Cash" userId="S::katherine.cash_smc.global#ext#@stefanusalliansen.onmicrosoft.com::c8443033-ba39-4d66-bc55-3451e72e1980" providerId="AD" clId="Web-{D05AE76B-9B40-9F85-848A-0DF177A8D0AA}"/>
    <pc:docChg chg="modSld">
      <pc:chgData name="Katherine Cash" userId="S::katherine.cash_smc.global#ext#@stefanusalliansen.onmicrosoft.com::c8443033-ba39-4d66-bc55-3451e72e1980" providerId="AD" clId="Web-{D05AE76B-9B40-9F85-848A-0DF177A8D0AA}" dt="2022-02-08T14:50:25.362" v="30" actId="20577"/>
      <pc:docMkLst>
        <pc:docMk/>
      </pc:docMkLst>
      <pc:sldChg chg="modSp">
        <pc:chgData name="Katherine Cash" userId="S::katherine.cash_smc.global#ext#@stefanusalliansen.onmicrosoft.com::c8443033-ba39-4d66-bc55-3451e72e1980" providerId="AD" clId="Web-{D05AE76B-9B40-9F85-848A-0DF177A8D0AA}" dt="2022-02-08T14:50:25.362" v="30" actId="20577"/>
        <pc:sldMkLst>
          <pc:docMk/>
          <pc:sldMk cId="1669646669" sldId="373"/>
        </pc:sldMkLst>
        <pc:spChg chg="mod">
          <ac:chgData name="Katherine Cash" userId="S::katherine.cash_smc.global#ext#@stefanusalliansen.onmicrosoft.com::c8443033-ba39-4d66-bc55-3451e72e1980" providerId="AD" clId="Web-{D05AE76B-9B40-9F85-848A-0DF177A8D0AA}" dt="2022-02-08T14:50:25.362" v="30" actId="20577"/>
          <ac:spMkLst>
            <pc:docMk/>
            <pc:sldMk cId="1669646669" sldId="373"/>
            <ac:spMk id="6" creationId="{586552A5-80D1-5E49-BF59-CA8F281A9CAA}"/>
          </ac:spMkLst>
        </pc:spChg>
      </pc:sldChg>
    </pc:docChg>
  </pc:docChgLst>
  <pc:docChgLst>
    <pc:chgData name="Katherine Cash" userId="S::katherine.cash_smc.global#ext#@stefanusalliansen.onmicrosoft.com::c8443033-ba39-4d66-bc55-3451e72e1980" providerId="AD" clId="Web-{02E157C7-DB05-F613-0D1A-947B87903E50}"/>
    <pc:docChg chg="modSld">
      <pc:chgData name="Katherine Cash" userId="S::katherine.cash_smc.global#ext#@stefanusalliansen.onmicrosoft.com::c8443033-ba39-4d66-bc55-3451e72e1980" providerId="AD" clId="Web-{02E157C7-DB05-F613-0D1A-947B87903E50}" dt="2021-12-03T16:10:04.321" v="6"/>
      <pc:docMkLst>
        <pc:docMk/>
      </pc:docMkLst>
      <pc:sldChg chg="modNotes">
        <pc:chgData name="Katherine Cash" userId="S::katherine.cash_smc.global#ext#@stefanusalliansen.onmicrosoft.com::c8443033-ba39-4d66-bc55-3451e72e1980" providerId="AD" clId="Web-{02E157C7-DB05-F613-0D1A-947B87903E50}" dt="2021-12-03T16:10:04.321" v="6"/>
        <pc:sldMkLst>
          <pc:docMk/>
          <pc:sldMk cId="286925487" sldId="415"/>
        </pc:sldMkLst>
      </pc:sldChg>
    </pc:docChg>
  </pc:docChgLst>
  <pc:docChgLst>
    <pc:chgData name="Katherine Cash" userId="f7797b46-2b2d-4b8f-b225-8c373fe2af75" providerId="ADAL" clId="{6D918741-FC85-481C-BD4B-90B958492588}"/>
    <pc:docChg chg="undo custSel modSld delMainMaster modMainMaster">
      <pc:chgData name="Katherine Cash" userId="f7797b46-2b2d-4b8f-b225-8c373fe2af75" providerId="ADAL" clId="{6D918741-FC85-481C-BD4B-90B958492588}" dt="2022-01-21T17:13:24.369" v="115" actId="20577"/>
      <pc:docMkLst>
        <pc:docMk/>
      </pc:docMkLst>
      <pc:sldChg chg="modNotesTx">
        <pc:chgData name="Katherine Cash" userId="f7797b46-2b2d-4b8f-b225-8c373fe2af75" providerId="ADAL" clId="{6D918741-FC85-481C-BD4B-90B958492588}" dt="2022-01-21T17:12:54.025" v="108" actId="20577"/>
        <pc:sldMkLst>
          <pc:docMk/>
          <pc:sldMk cId="1416470817" sldId="391"/>
        </pc:sldMkLst>
      </pc:sldChg>
      <pc:sldChg chg="modNotesTx">
        <pc:chgData name="Katherine Cash" userId="f7797b46-2b2d-4b8f-b225-8c373fe2af75" providerId="ADAL" clId="{6D918741-FC85-481C-BD4B-90B958492588}" dt="2022-01-21T17:13:11.341" v="111" actId="20577"/>
        <pc:sldMkLst>
          <pc:docMk/>
          <pc:sldMk cId="286925487" sldId="415"/>
        </pc:sldMkLst>
      </pc:sldChg>
      <pc:sldChg chg="modNotesTx">
        <pc:chgData name="Katherine Cash" userId="f7797b46-2b2d-4b8f-b225-8c373fe2af75" providerId="ADAL" clId="{6D918741-FC85-481C-BD4B-90B958492588}" dt="2022-01-21T17:13:24.369" v="115" actId="20577"/>
        <pc:sldMkLst>
          <pc:docMk/>
          <pc:sldMk cId="2758421620" sldId="428"/>
        </pc:sldMkLst>
      </pc:sldChg>
      <pc:sldMasterChg chg="del delSldLayout">
        <pc:chgData name="Katherine Cash" userId="f7797b46-2b2d-4b8f-b225-8c373fe2af75" providerId="ADAL" clId="{6D918741-FC85-481C-BD4B-90B958492588}" dt="2022-01-21T14:48:30.760" v="46" actId="2696"/>
        <pc:sldMasterMkLst>
          <pc:docMk/>
          <pc:sldMasterMk cId="4253177345" sldId="2147483674"/>
        </pc:sldMasterMkLst>
        <pc:sldLayoutChg chg="del">
          <pc:chgData name="Katherine Cash" userId="f7797b46-2b2d-4b8f-b225-8c373fe2af75" providerId="ADAL" clId="{6D918741-FC85-481C-BD4B-90B958492588}" dt="2022-01-21T14:48:30.696" v="34" actId="2696"/>
          <pc:sldLayoutMkLst>
            <pc:docMk/>
            <pc:sldMasterMk cId="4253177345" sldId="2147483674"/>
            <pc:sldLayoutMk cId="2684363287" sldId="2147483675"/>
          </pc:sldLayoutMkLst>
        </pc:sldLayoutChg>
        <pc:sldLayoutChg chg="del">
          <pc:chgData name="Katherine Cash" userId="f7797b46-2b2d-4b8f-b225-8c373fe2af75" providerId="ADAL" clId="{6D918741-FC85-481C-BD4B-90B958492588}" dt="2022-01-21T14:48:30.696" v="35" actId="2696"/>
          <pc:sldLayoutMkLst>
            <pc:docMk/>
            <pc:sldMasterMk cId="4253177345" sldId="2147483674"/>
            <pc:sldLayoutMk cId="3455035095" sldId="2147483685"/>
          </pc:sldLayoutMkLst>
        </pc:sldLayoutChg>
        <pc:sldLayoutChg chg="del">
          <pc:chgData name="Katherine Cash" userId="f7797b46-2b2d-4b8f-b225-8c373fe2af75" providerId="ADAL" clId="{6D918741-FC85-481C-BD4B-90B958492588}" dt="2022-01-21T14:48:30.696" v="36" actId="2696"/>
          <pc:sldLayoutMkLst>
            <pc:docMk/>
            <pc:sldMasterMk cId="4253177345" sldId="2147483674"/>
            <pc:sldLayoutMk cId="3000587838" sldId="2147483687"/>
          </pc:sldLayoutMkLst>
        </pc:sldLayoutChg>
        <pc:sldLayoutChg chg="del">
          <pc:chgData name="Katherine Cash" userId="f7797b46-2b2d-4b8f-b225-8c373fe2af75" providerId="ADAL" clId="{6D918741-FC85-481C-BD4B-90B958492588}" dt="2022-01-21T14:48:30.711" v="37" actId="2696"/>
          <pc:sldLayoutMkLst>
            <pc:docMk/>
            <pc:sldMasterMk cId="4253177345" sldId="2147483674"/>
            <pc:sldLayoutMk cId="1951720671" sldId="2147483688"/>
          </pc:sldLayoutMkLst>
        </pc:sldLayoutChg>
        <pc:sldLayoutChg chg="del">
          <pc:chgData name="Katherine Cash" userId="f7797b46-2b2d-4b8f-b225-8c373fe2af75" providerId="ADAL" clId="{6D918741-FC85-481C-BD4B-90B958492588}" dt="2022-01-21T14:48:30.711" v="38" actId="2696"/>
          <pc:sldLayoutMkLst>
            <pc:docMk/>
            <pc:sldMasterMk cId="4253177345" sldId="2147483674"/>
            <pc:sldLayoutMk cId="656029935" sldId="2147483689"/>
          </pc:sldLayoutMkLst>
        </pc:sldLayoutChg>
        <pc:sldLayoutChg chg="del">
          <pc:chgData name="Katherine Cash" userId="f7797b46-2b2d-4b8f-b225-8c373fe2af75" providerId="ADAL" clId="{6D918741-FC85-481C-BD4B-90B958492588}" dt="2022-01-21T14:48:30.711" v="39" actId="2696"/>
          <pc:sldLayoutMkLst>
            <pc:docMk/>
            <pc:sldMasterMk cId="4253177345" sldId="2147483674"/>
            <pc:sldLayoutMk cId="2017620648" sldId="2147483690"/>
          </pc:sldLayoutMkLst>
        </pc:sldLayoutChg>
        <pc:sldLayoutChg chg="del">
          <pc:chgData name="Katherine Cash" userId="f7797b46-2b2d-4b8f-b225-8c373fe2af75" providerId="ADAL" clId="{6D918741-FC85-481C-BD4B-90B958492588}" dt="2022-01-21T14:48:30.729" v="40" actId="2696"/>
          <pc:sldLayoutMkLst>
            <pc:docMk/>
            <pc:sldMasterMk cId="4253177345" sldId="2147483674"/>
            <pc:sldLayoutMk cId="3408333227" sldId="2147483771"/>
          </pc:sldLayoutMkLst>
        </pc:sldLayoutChg>
        <pc:sldLayoutChg chg="del">
          <pc:chgData name="Katherine Cash" userId="f7797b46-2b2d-4b8f-b225-8c373fe2af75" providerId="ADAL" clId="{6D918741-FC85-481C-BD4B-90B958492588}" dt="2022-01-21T14:48:30.729" v="41" actId="2696"/>
          <pc:sldLayoutMkLst>
            <pc:docMk/>
            <pc:sldMasterMk cId="4253177345" sldId="2147483674"/>
            <pc:sldLayoutMk cId="4176035823" sldId="2147483774"/>
          </pc:sldLayoutMkLst>
        </pc:sldLayoutChg>
        <pc:sldLayoutChg chg="del">
          <pc:chgData name="Katherine Cash" userId="f7797b46-2b2d-4b8f-b225-8c373fe2af75" providerId="ADAL" clId="{6D918741-FC85-481C-BD4B-90B958492588}" dt="2022-01-21T14:48:30.729" v="42" actId="2696"/>
          <pc:sldLayoutMkLst>
            <pc:docMk/>
            <pc:sldMasterMk cId="4253177345" sldId="2147483674"/>
            <pc:sldLayoutMk cId="2179401034" sldId="2147483781"/>
          </pc:sldLayoutMkLst>
        </pc:sldLayoutChg>
        <pc:sldLayoutChg chg="del">
          <pc:chgData name="Katherine Cash" userId="f7797b46-2b2d-4b8f-b225-8c373fe2af75" providerId="ADAL" clId="{6D918741-FC85-481C-BD4B-90B958492588}" dt="2022-01-21T14:48:30.745" v="43" actId="2696"/>
          <pc:sldLayoutMkLst>
            <pc:docMk/>
            <pc:sldMasterMk cId="4253177345" sldId="2147483674"/>
            <pc:sldLayoutMk cId="3389594814" sldId="2147483786"/>
          </pc:sldLayoutMkLst>
        </pc:sldLayoutChg>
        <pc:sldLayoutChg chg="del">
          <pc:chgData name="Katherine Cash" userId="f7797b46-2b2d-4b8f-b225-8c373fe2af75" providerId="ADAL" clId="{6D918741-FC85-481C-BD4B-90B958492588}" dt="2022-01-21T14:48:30.745" v="44" actId="2696"/>
          <pc:sldLayoutMkLst>
            <pc:docMk/>
            <pc:sldMasterMk cId="4253177345" sldId="2147483674"/>
            <pc:sldLayoutMk cId="2227865020" sldId="2147483790"/>
          </pc:sldLayoutMkLst>
        </pc:sldLayoutChg>
        <pc:sldLayoutChg chg="del">
          <pc:chgData name="Katherine Cash" userId="f7797b46-2b2d-4b8f-b225-8c373fe2af75" providerId="ADAL" clId="{6D918741-FC85-481C-BD4B-90B958492588}" dt="2022-01-21T14:48:30.745" v="45" actId="2696"/>
          <pc:sldLayoutMkLst>
            <pc:docMk/>
            <pc:sldMasterMk cId="4253177345" sldId="2147483674"/>
            <pc:sldLayoutMk cId="578401760" sldId="2147483797"/>
          </pc:sldLayoutMkLst>
        </pc:sldLayoutChg>
      </pc:sldMasterChg>
      <pc:sldMasterChg chg="addSp delSp mod delSldLayout modSldLayout">
        <pc:chgData name="Katherine Cash" userId="f7797b46-2b2d-4b8f-b225-8c373fe2af75" providerId="ADAL" clId="{6D918741-FC85-481C-BD4B-90B958492588}" dt="2022-01-21T14:47:47.130" v="18" actId="2696"/>
        <pc:sldMasterMkLst>
          <pc:docMk/>
          <pc:sldMasterMk cId="1024940853" sldId="2147483696"/>
        </pc:sldMasterMkLst>
        <pc:spChg chg="add del">
          <ac:chgData name="Katherine Cash" userId="f7797b46-2b2d-4b8f-b225-8c373fe2af75" providerId="ADAL" clId="{6D918741-FC85-481C-BD4B-90B958492588}" dt="2022-01-21T14:44:32.694" v="1" actId="478"/>
          <ac:spMkLst>
            <pc:docMk/>
            <pc:sldMasterMk cId="1024940853" sldId="2147483696"/>
            <ac:spMk id="9" creationId="{E9D06704-0FCA-4645-8C80-98225ED7F034}"/>
          </ac:spMkLst>
        </pc:spChg>
        <pc:sldLayoutChg chg="del">
          <pc:chgData name="Katherine Cash" userId="f7797b46-2b2d-4b8f-b225-8c373fe2af75" providerId="ADAL" clId="{6D918741-FC85-481C-BD4B-90B958492588}" dt="2022-01-21T14:47:27.493" v="6" actId="2696"/>
          <pc:sldLayoutMkLst>
            <pc:docMk/>
            <pc:sldMasterMk cId="1024940853" sldId="2147483696"/>
            <pc:sldLayoutMk cId="2541599187" sldId="2147483662"/>
          </pc:sldLayoutMkLst>
        </pc:sldLayoutChg>
        <pc:sldLayoutChg chg="del">
          <pc:chgData name="Katherine Cash" userId="f7797b46-2b2d-4b8f-b225-8c373fe2af75" providerId="ADAL" clId="{6D918741-FC85-481C-BD4B-90B958492588}" dt="2022-01-21T14:47:28.360" v="7" actId="2696"/>
          <pc:sldLayoutMkLst>
            <pc:docMk/>
            <pc:sldMasterMk cId="1024940853" sldId="2147483696"/>
            <pc:sldLayoutMk cId="3208239582" sldId="2147483672"/>
          </pc:sldLayoutMkLst>
        </pc:sldLayoutChg>
        <pc:sldLayoutChg chg="delSp mod">
          <pc:chgData name="Katherine Cash" userId="f7797b46-2b2d-4b8f-b225-8c373fe2af75" providerId="ADAL" clId="{6D918741-FC85-481C-BD4B-90B958492588}" dt="2022-01-21T14:47:25.335" v="5" actId="478"/>
          <pc:sldLayoutMkLst>
            <pc:docMk/>
            <pc:sldMasterMk cId="1024940853" sldId="2147483696"/>
            <pc:sldLayoutMk cId="1561743289" sldId="2147483703"/>
          </pc:sldLayoutMkLst>
          <pc:spChg chg="del">
            <ac:chgData name="Katherine Cash" userId="f7797b46-2b2d-4b8f-b225-8c373fe2af75" providerId="ADAL" clId="{6D918741-FC85-481C-BD4B-90B958492588}" dt="2022-01-21T14:47:22.774" v="3" actId="478"/>
            <ac:spMkLst>
              <pc:docMk/>
              <pc:sldMasterMk cId="1024940853" sldId="2147483696"/>
              <pc:sldLayoutMk cId="1561743289" sldId="2147483703"/>
              <ac:spMk id="2" creationId="{0E9E3381-61D2-904D-A26A-FCB3DF2B3364}"/>
            </ac:spMkLst>
          </pc:spChg>
          <pc:spChg chg="del">
            <ac:chgData name="Katherine Cash" userId="f7797b46-2b2d-4b8f-b225-8c373fe2af75" providerId="ADAL" clId="{6D918741-FC85-481C-BD4B-90B958492588}" dt="2022-01-21T14:47:24.016" v="4" actId="478"/>
            <ac:spMkLst>
              <pc:docMk/>
              <pc:sldMasterMk cId="1024940853" sldId="2147483696"/>
              <pc:sldLayoutMk cId="1561743289" sldId="2147483703"/>
              <ac:spMk id="3" creationId="{B4E51D03-F448-C747-AD13-D418AE9DCE9E}"/>
            </ac:spMkLst>
          </pc:spChg>
          <pc:spChg chg="del">
            <ac:chgData name="Katherine Cash" userId="f7797b46-2b2d-4b8f-b225-8c373fe2af75" providerId="ADAL" clId="{6D918741-FC85-481C-BD4B-90B958492588}" dt="2022-01-21T14:47:25.335" v="5" actId="478"/>
            <ac:spMkLst>
              <pc:docMk/>
              <pc:sldMasterMk cId="1024940853" sldId="2147483696"/>
              <pc:sldLayoutMk cId="1561743289" sldId="2147483703"/>
              <ac:spMk id="4" creationId="{9B4B9951-42D7-6847-BED7-5FDD87BCA4FA}"/>
            </ac:spMkLst>
          </pc:spChg>
        </pc:sldLayoutChg>
        <pc:sldLayoutChg chg="del">
          <pc:chgData name="Katherine Cash" userId="f7797b46-2b2d-4b8f-b225-8c373fe2af75" providerId="ADAL" clId="{6D918741-FC85-481C-BD4B-90B958492588}" dt="2022-01-21T14:47:20.219" v="2" actId="2696"/>
          <pc:sldLayoutMkLst>
            <pc:docMk/>
            <pc:sldMasterMk cId="1024940853" sldId="2147483696"/>
            <pc:sldLayoutMk cId="3289627872" sldId="2147483704"/>
          </pc:sldLayoutMkLst>
        </pc:sldLayoutChg>
        <pc:sldLayoutChg chg="del">
          <pc:chgData name="Katherine Cash" userId="f7797b46-2b2d-4b8f-b225-8c373fe2af75" providerId="ADAL" clId="{6D918741-FC85-481C-BD4B-90B958492588}" dt="2022-01-21T14:47:29.410" v="8" actId="2696"/>
          <pc:sldLayoutMkLst>
            <pc:docMk/>
            <pc:sldMasterMk cId="1024940853" sldId="2147483696"/>
            <pc:sldLayoutMk cId="1234837310" sldId="2147483710"/>
          </pc:sldLayoutMkLst>
        </pc:sldLayoutChg>
        <pc:sldLayoutChg chg="del">
          <pc:chgData name="Katherine Cash" userId="f7797b46-2b2d-4b8f-b225-8c373fe2af75" providerId="ADAL" clId="{6D918741-FC85-481C-BD4B-90B958492588}" dt="2022-01-21T14:47:30.379" v="9" actId="2696"/>
          <pc:sldLayoutMkLst>
            <pc:docMk/>
            <pc:sldMasterMk cId="1024940853" sldId="2147483696"/>
            <pc:sldLayoutMk cId="929267081" sldId="2147483759"/>
          </pc:sldLayoutMkLst>
        </pc:sldLayoutChg>
        <pc:sldLayoutChg chg="del">
          <pc:chgData name="Katherine Cash" userId="f7797b46-2b2d-4b8f-b225-8c373fe2af75" providerId="ADAL" clId="{6D918741-FC85-481C-BD4B-90B958492588}" dt="2022-01-21T14:47:31.149" v="10" actId="2696"/>
          <pc:sldLayoutMkLst>
            <pc:docMk/>
            <pc:sldMasterMk cId="1024940853" sldId="2147483696"/>
            <pc:sldLayoutMk cId="533298448" sldId="2147483762"/>
          </pc:sldLayoutMkLst>
        </pc:sldLayoutChg>
        <pc:sldLayoutChg chg="del">
          <pc:chgData name="Katherine Cash" userId="f7797b46-2b2d-4b8f-b225-8c373fe2af75" providerId="ADAL" clId="{6D918741-FC85-481C-BD4B-90B958492588}" dt="2022-01-21T14:47:32.098" v="11" actId="2696"/>
          <pc:sldLayoutMkLst>
            <pc:docMk/>
            <pc:sldMasterMk cId="1024940853" sldId="2147483696"/>
            <pc:sldLayoutMk cId="1149196064" sldId="2147483769"/>
          </pc:sldLayoutMkLst>
        </pc:sldLayoutChg>
        <pc:sldLayoutChg chg="del">
          <pc:chgData name="Katherine Cash" userId="f7797b46-2b2d-4b8f-b225-8c373fe2af75" providerId="ADAL" clId="{6D918741-FC85-481C-BD4B-90B958492588}" dt="2022-01-21T14:47:32.944" v="12" actId="2696"/>
          <pc:sldLayoutMkLst>
            <pc:docMk/>
            <pc:sldMasterMk cId="1024940853" sldId="2147483696"/>
            <pc:sldLayoutMk cId="2142676905" sldId="2147483773"/>
          </pc:sldLayoutMkLst>
        </pc:sldLayoutChg>
        <pc:sldLayoutChg chg="del">
          <pc:chgData name="Katherine Cash" userId="f7797b46-2b2d-4b8f-b225-8c373fe2af75" providerId="ADAL" clId="{6D918741-FC85-481C-BD4B-90B958492588}" dt="2022-01-21T14:47:34.009" v="13" actId="2696"/>
          <pc:sldLayoutMkLst>
            <pc:docMk/>
            <pc:sldMasterMk cId="1024940853" sldId="2147483696"/>
            <pc:sldLayoutMk cId="1441518708" sldId="2147483775"/>
          </pc:sldLayoutMkLst>
        </pc:sldLayoutChg>
        <pc:sldLayoutChg chg="del">
          <pc:chgData name="Katherine Cash" userId="f7797b46-2b2d-4b8f-b225-8c373fe2af75" providerId="ADAL" clId="{6D918741-FC85-481C-BD4B-90B958492588}" dt="2022-01-21T14:47:34.964" v="14" actId="2696"/>
          <pc:sldLayoutMkLst>
            <pc:docMk/>
            <pc:sldMasterMk cId="1024940853" sldId="2147483696"/>
            <pc:sldLayoutMk cId="674142026" sldId="2147483779"/>
          </pc:sldLayoutMkLst>
        </pc:sldLayoutChg>
        <pc:sldLayoutChg chg="del">
          <pc:chgData name="Katherine Cash" userId="f7797b46-2b2d-4b8f-b225-8c373fe2af75" providerId="ADAL" clId="{6D918741-FC85-481C-BD4B-90B958492588}" dt="2022-01-21T14:47:35.886" v="15" actId="2696"/>
          <pc:sldLayoutMkLst>
            <pc:docMk/>
            <pc:sldMasterMk cId="1024940853" sldId="2147483696"/>
            <pc:sldLayoutMk cId="3373813415" sldId="2147483784"/>
          </pc:sldLayoutMkLst>
        </pc:sldLayoutChg>
        <pc:sldLayoutChg chg="del">
          <pc:chgData name="Katherine Cash" userId="f7797b46-2b2d-4b8f-b225-8c373fe2af75" providerId="ADAL" clId="{6D918741-FC85-481C-BD4B-90B958492588}" dt="2022-01-21T14:47:47.130" v="18" actId="2696"/>
          <pc:sldLayoutMkLst>
            <pc:docMk/>
            <pc:sldMasterMk cId="1024940853" sldId="2147483696"/>
            <pc:sldLayoutMk cId="2010301231" sldId="2147483789"/>
          </pc:sldLayoutMkLst>
        </pc:sldLayoutChg>
        <pc:sldLayoutChg chg="del">
          <pc:chgData name="Katherine Cash" userId="f7797b46-2b2d-4b8f-b225-8c373fe2af75" providerId="ADAL" clId="{6D918741-FC85-481C-BD4B-90B958492588}" dt="2022-01-21T14:47:45.520" v="16" actId="2696"/>
          <pc:sldLayoutMkLst>
            <pc:docMk/>
            <pc:sldMasterMk cId="1024940853" sldId="2147483696"/>
            <pc:sldLayoutMk cId="1069638168" sldId="2147483794"/>
          </pc:sldLayoutMkLst>
        </pc:sldLayoutChg>
        <pc:sldLayoutChg chg="del">
          <pc:chgData name="Katherine Cash" userId="f7797b46-2b2d-4b8f-b225-8c373fe2af75" providerId="ADAL" clId="{6D918741-FC85-481C-BD4B-90B958492588}" dt="2022-01-21T14:47:46.328" v="17" actId="2696"/>
          <pc:sldLayoutMkLst>
            <pc:docMk/>
            <pc:sldMasterMk cId="1024940853" sldId="2147483696"/>
            <pc:sldLayoutMk cId="2388941963" sldId="2147483795"/>
          </pc:sldLayoutMkLst>
        </pc:sldLayoutChg>
      </pc:sldMasterChg>
      <pc:sldMasterChg chg="delSldLayout modSldLayout">
        <pc:chgData name="Katherine Cash" userId="f7797b46-2b2d-4b8f-b225-8c373fe2af75" providerId="ADAL" clId="{6D918741-FC85-481C-BD4B-90B958492588}" dt="2022-01-21T15:10:35.117" v="106" actId="14100"/>
        <pc:sldMasterMkLst>
          <pc:docMk/>
          <pc:sldMasterMk cId="2164584493" sldId="2147483711"/>
        </pc:sldMasterMkLst>
        <pc:sldLayoutChg chg="addSp delSp modSp mod">
          <pc:chgData name="Katherine Cash" userId="f7797b46-2b2d-4b8f-b225-8c373fe2af75" providerId="ADAL" clId="{6D918741-FC85-481C-BD4B-90B958492588}" dt="2022-01-21T15:10:35.117" v="106" actId="14100"/>
          <pc:sldLayoutMkLst>
            <pc:docMk/>
            <pc:sldMasterMk cId="2164584493" sldId="2147483711"/>
            <pc:sldLayoutMk cId="3548518969" sldId="2147483713"/>
          </pc:sldLayoutMkLst>
          <pc:spChg chg="del">
            <ac:chgData name="Katherine Cash" userId="f7797b46-2b2d-4b8f-b225-8c373fe2af75" providerId="ADAL" clId="{6D918741-FC85-481C-BD4B-90B958492588}" dt="2022-01-21T15:10:07.351" v="98" actId="478"/>
            <ac:spMkLst>
              <pc:docMk/>
              <pc:sldMasterMk cId="2164584493" sldId="2147483711"/>
              <pc:sldLayoutMk cId="3548518969" sldId="2147483713"/>
              <ac:spMk id="2" creationId="{3108FE00-9B53-0E47-A3F3-97C270659A42}"/>
            </ac:spMkLst>
          </pc:spChg>
          <pc:spChg chg="del">
            <ac:chgData name="Katherine Cash" userId="f7797b46-2b2d-4b8f-b225-8c373fe2af75" providerId="ADAL" clId="{6D918741-FC85-481C-BD4B-90B958492588}" dt="2022-01-21T14:48:49.311" v="57" actId="478"/>
            <ac:spMkLst>
              <pc:docMk/>
              <pc:sldMasterMk cId="2164584493" sldId="2147483711"/>
              <pc:sldLayoutMk cId="3548518969" sldId="2147483713"/>
              <ac:spMk id="3" creationId="{2E238E2F-8F81-134D-B18E-908D5A6F9AE1}"/>
            </ac:spMkLst>
          </pc:spChg>
          <pc:spChg chg="add mod">
            <ac:chgData name="Katherine Cash" userId="f7797b46-2b2d-4b8f-b225-8c373fe2af75" providerId="ADAL" clId="{6D918741-FC85-481C-BD4B-90B958492588}" dt="2022-01-21T15:10:07.690" v="99"/>
            <ac:spMkLst>
              <pc:docMk/>
              <pc:sldMasterMk cId="2164584493" sldId="2147483711"/>
              <pc:sldLayoutMk cId="3548518969" sldId="2147483713"/>
              <ac:spMk id="3" creationId="{BFE5C115-84A5-4ABB-A989-B26525496DA0}"/>
            </ac:spMkLst>
          </pc:spChg>
          <pc:spChg chg="add mod">
            <ac:chgData name="Katherine Cash" userId="f7797b46-2b2d-4b8f-b225-8c373fe2af75" providerId="ADAL" clId="{6D918741-FC85-481C-BD4B-90B958492588}" dt="2022-01-21T15:10:35.117" v="106" actId="14100"/>
            <ac:spMkLst>
              <pc:docMk/>
              <pc:sldMasterMk cId="2164584493" sldId="2147483711"/>
              <pc:sldLayoutMk cId="3548518969" sldId="2147483713"/>
              <ac:spMk id="4" creationId="{20121ACA-A1B1-4B5E-851F-FB29A9F6837C}"/>
            </ac:spMkLst>
          </pc:spChg>
          <pc:spChg chg="del">
            <ac:chgData name="Katherine Cash" userId="f7797b46-2b2d-4b8f-b225-8c373fe2af75" providerId="ADAL" clId="{6D918741-FC85-481C-BD4B-90B958492588}" dt="2022-01-21T14:48:50.816" v="58" actId="478"/>
            <ac:spMkLst>
              <pc:docMk/>
              <pc:sldMasterMk cId="2164584493" sldId="2147483711"/>
              <pc:sldLayoutMk cId="3548518969" sldId="2147483713"/>
              <ac:spMk id="4" creationId="{8DB9D51C-E982-A649-ADFD-042AD32C1FC0}"/>
            </ac:spMkLst>
          </pc:spChg>
          <pc:spChg chg="del">
            <ac:chgData name="Katherine Cash" userId="f7797b46-2b2d-4b8f-b225-8c373fe2af75" providerId="ADAL" clId="{6D918741-FC85-481C-BD4B-90B958492588}" dt="2022-01-21T14:48:51.880" v="59" actId="478"/>
            <ac:spMkLst>
              <pc:docMk/>
              <pc:sldMasterMk cId="2164584493" sldId="2147483711"/>
              <pc:sldLayoutMk cId="3548518969" sldId="2147483713"/>
              <ac:spMk id="5" creationId="{A8D1E8F8-7775-4140-9697-C89C1AD360B8}"/>
            </ac:spMkLst>
          </pc:spChg>
        </pc:sldLayoutChg>
        <pc:sldLayoutChg chg="addSp delSp modSp mod">
          <pc:chgData name="Katherine Cash" userId="f7797b46-2b2d-4b8f-b225-8c373fe2af75" providerId="ADAL" clId="{6D918741-FC85-481C-BD4B-90B958492588}" dt="2022-01-21T15:10:18.016" v="104" actId="478"/>
          <pc:sldLayoutMkLst>
            <pc:docMk/>
            <pc:sldMasterMk cId="2164584493" sldId="2147483711"/>
            <pc:sldLayoutMk cId="3212687159" sldId="2147483714"/>
          </pc:sldLayoutMkLst>
          <pc:spChg chg="del">
            <ac:chgData name="Katherine Cash" userId="f7797b46-2b2d-4b8f-b225-8c373fe2af75" providerId="ADAL" clId="{6D918741-FC85-481C-BD4B-90B958492588}" dt="2022-01-21T15:10:11.962" v="100" actId="478"/>
            <ac:spMkLst>
              <pc:docMk/>
              <pc:sldMasterMk cId="2164584493" sldId="2147483711"/>
              <pc:sldLayoutMk cId="3212687159" sldId="2147483714"/>
              <ac:spMk id="2" creationId="{00000000-0000-0000-0000-000000000000}"/>
            </ac:spMkLst>
          </pc:spChg>
          <pc:spChg chg="del">
            <ac:chgData name="Katherine Cash" userId="f7797b46-2b2d-4b8f-b225-8c373fe2af75" providerId="ADAL" clId="{6D918741-FC85-481C-BD4B-90B958492588}" dt="2022-01-21T14:49:23.496" v="63" actId="478"/>
            <ac:spMkLst>
              <pc:docMk/>
              <pc:sldMasterMk cId="2164584493" sldId="2147483711"/>
              <pc:sldLayoutMk cId="3212687159" sldId="2147483714"/>
              <ac:spMk id="3" creationId="{00000000-0000-0000-0000-000000000000}"/>
            </ac:spMkLst>
          </pc:spChg>
          <pc:spChg chg="del">
            <ac:chgData name="Katherine Cash" userId="f7797b46-2b2d-4b8f-b225-8c373fe2af75" providerId="ADAL" clId="{6D918741-FC85-481C-BD4B-90B958492588}" dt="2022-01-21T15:10:15.577" v="102" actId="478"/>
            <ac:spMkLst>
              <pc:docMk/>
              <pc:sldMasterMk cId="2164584493" sldId="2147483711"/>
              <pc:sldLayoutMk cId="3212687159" sldId="2147483714"/>
              <ac:spMk id="4" creationId="{00000000-0000-0000-0000-000000000000}"/>
            </ac:spMkLst>
          </pc:spChg>
          <pc:spChg chg="del">
            <ac:chgData name="Katherine Cash" userId="f7797b46-2b2d-4b8f-b225-8c373fe2af75" providerId="ADAL" clId="{6D918741-FC85-481C-BD4B-90B958492588}" dt="2022-01-21T15:10:17.142" v="103" actId="478"/>
            <ac:spMkLst>
              <pc:docMk/>
              <pc:sldMasterMk cId="2164584493" sldId="2147483711"/>
              <pc:sldLayoutMk cId="3212687159" sldId="2147483714"/>
              <ac:spMk id="5" creationId="{00000000-0000-0000-0000-000000000000}"/>
            </ac:spMkLst>
          </pc:spChg>
          <pc:spChg chg="del">
            <ac:chgData name="Katherine Cash" userId="f7797b46-2b2d-4b8f-b225-8c373fe2af75" providerId="ADAL" clId="{6D918741-FC85-481C-BD4B-90B958492588}" dt="2022-01-21T15:10:18.016" v="104" actId="478"/>
            <ac:spMkLst>
              <pc:docMk/>
              <pc:sldMasterMk cId="2164584493" sldId="2147483711"/>
              <pc:sldLayoutMk cId="3212687159" sldId="2147483714"/>
              <ac:spMk id="6" creationId="{00000000-0000-0000-0000-000000000000}"/>
            </ac:spMkLst>
          </pc:spChg>
          <pc:spChg chg="add mod">
            <ac:chgData name="Katherine Cash" userId="f7797b46-2b2d-4b8f-b225-8c373fe2af75" providerId="ADAL" clId="{6D918741-FC85-481C-BD4B-90B958492588}" dt="2022-01-21T15:10:12.358" v="101"/>
            <ac:spMkLst>
              <pc:docMk/>
              <pc:sldMasterMk cId="2164584493" sldId="2147483711"/>
              <pc:sldLayoutMk cId="3212687159" sldId="2147483714"/>
              <ac:spMk id="7" creationId="{D3332787-D53E-469C-99A2-0C1AE1724E17}"/>
            </ac:spMkLst>
          </pc:spChg>
        </pc:sldLayoutChg>
        <pc:sldLayoutChg chg="delSp mod">
          <pc:chgData name="Katherine Cash" userId="f7797b46-2b2d-4b8f-b225-8c373fe2af75" providerId="ADAL" clId="{6D918741-FC85-481C-BD4B-90B958492588}" dt="2022-01-21T14:49:00.374" v="62" actId="478"/>
          <pc:sldLayoutMkLst>
            <pc:docMk/>
            <pc:sldMasterMk cId="2164584493" sldId="2147483711"/>
            <pc:sldLayoutMk cId="1350454191" sldId="2147483719"/>
          </pc:sldLayoutMkLst>
          <pc:spChg chg="del">
            <ac:chgData name="Katherine Cash" userId="f7797b46-2b2d-4b8f-b225-8c373fe2af75" providerId="ADAL" clId="{6D918741-FC85-481C-BD4B-90B958492588}" dt="2022-01-21T14:48:57.803" v="60" actId="478"/>
            <ac:spMkLst>
              <pc:docMk/>
              <pc:sldMasterMk cId="2164584493" sldId="2147483711"/>
              <pc:sldLayoutMk cId="1350454191" sldId="2147483719"/>
              <ac:spMk id="5" creationId="{7EDA35BB-F221-1D41-B52B-FCCA7E3406AB}"/>
            </ac:spMkLst>
          </pc:spChg>
          <pc:spChg chg="del">
            <ac:chgData name="Katherine Cash" userId="f7797b46-2b2d-4b8f-b225-8c373fe2af75" providerId="ADAL" clId="{6D918741-FC85-481C-BD4B-90B958492588}" dt="2022-01-21T14:48:59.255" v="61" actId="478"/>
            <ac:spMkLst>
              <pc:docMk/>
              <pc:sldMasterMk cId="2164584493" sldId="2147483711"/>
              <pc:sldLayoutMk cId="1350454191" sldId="2147483719"/>
              <ac:spMk id="6" creationId="{16D6D156-ECCF-C841-844C-2088A1860097}"/>
            </ac:spMkLst>
          </pc:spChg>
          <pc:spChg chg="del">
            <ac:chgData name="Katherine Cash" userId="f7797b46-2b2d-4b8f-b225-8c373fe2af75" providerId="ADAL" clId="{6D918741-FC85-481C-BD4B-90B958492588}" dt="2022-01-21T14:49:00.374" v="62" actId="478"/>
            <ac:spMkLst>
              <pc:docMk/>
              <pc:sldMasterMk cId="2164584493" sldId="2147483711"/>
              <pc:sldLayoutMk cId="1350454191" sldId="2147483719"/>
              <ac:spMk id="7" creationId="{820AED9F-9EAA-764E-A8E7-16FF0D195A05}"/>
            </ac:spMkLst>
          </pc:spChg>
        </pc:sldLayoutChg>
        <pc:sldLayoutChg chg="del">
          <pc:chgData name="Katherine Cash" userId="f7797b46-2b2d-4b8f-b225-8c373fe2af75" providerId="ADAL" clId="{6D918741-FC85-481C-BD4B-90B958492588}" dt="2022-01-21T14:48:37.763" v="47" actId="2696"/>
          <pc:sldLayoutMkLst>
            <pc:docMk/>
            <pc:sldMasterMk cId="2164584493" sldId="2147483711"/>
            <pc:sldLayoutMk cId="3474231301" sldId="2147483724"/>
          </pc:sldLayoutMkLst>
        </pc:sldLayoutChg>
        <pc:sldLayoutChg chg="del">
          <pc:chgData name="Katherine Cash" userId="f7797b46-2b2d-4b8f-b225-8c373fe2af75" providerId="ADAL" clId="{6D918741-FC85-481C-BD4B-90B958492588}" dt="2022-01-21T14:48:39.521" v="48" actId="2696"/>
          <pc:sldLayoutMkLst>
            <pc:docMk/>
            <pc:sldMasterMk cId="2164584493" sldId="2147483711"/>
            <pc:sldLayoutMk cId="4107357944" sldId="2147483725"/>
          </pc:sldLayoutMkLst>
        </pc:sldLayoutChg>
        <pc:sldLayoutChg chg="del">
          <pc:chgData name="Katherine Cash" userId="f7797b46-2b2d-4b8f-b225-8c373fe2af75" providerId="ADAL" clId="{6D918741-FC85-481C-BD4B-90B958492588}" dt="2022-01-21T14:48:41.378" v="50" actId="2696"/>
          <pc:sldLayoutMkLst>
            <pc:docMk/>
            <pc:sldMasterMk cId="2164584493" sldId="2147483711"/>
            <pc:sldLayoutMk cId="706150307" sldId="2147483764"/>
          </pc:sldLayoutMkLst>
        </pc:sldLayoutChg>
        <pc:sldLayoutChg chg="del">
          <pc:chgData name="Katherine Cash" userId="f7797b46-2b2d-4b8f-b225-8c373fe2af75" providerId="ADAL" clId="{6D918741-FC85-481C-BD4B-90B958492588}" dt="2022-01-21T14:48:42.180" v="51" actId="2696"/>
          <pc:sldLayoutMkLst>
            <pc:docMk/>
            <pc:sldMasterMk cId="2164584493" sldId="2147483711"/>
            <pc:sldLayoutMk cId="865964463" sldId="2147483767"/>
          </pc:sldLayoutMkLst>
        </pc:sldLayoutChg>
        <pc:sldLayoutChg chg="del">
          <pc:chgData name="Katherine Cash" userId="f7797b46-2b2d-4b8f-b225-8c373fe2af75" providerId="ADAL" clId="{6D918741-FC85-481C-BD4B-90B958492588}" dt="2022-01-21T14:48:43.033" v="52" actId="2696"/>
          <pc:sldLayoutMkLst>
            <pc:docMk/>
            <pc:sldMasterMk cId="2164584493" sldId="2147483711"/>
            <pc:sldLayoutMk cId="4228597922" sldId="2147483777"/>
          </pc:sldLayoutMkLst>
        </pc:sldLayoutChg>
        <pc:sldLayoutChg chg="del">
          <pc:chgData name="Katherine Cash" userId="f7797b46-2b2d-4b8f-b225-8c373fe2af75" providerId="ADAL" clId="{6D918741-FC85-481C-BD4B-90B958492588}" dt="2022-01-21T14:48:43.792" v="53" actId="2696"/>
          <pc:sldLayoutMkLst>
            <pc:docMk/>
            <pc:sldMasterMk cId="2164584493" sldId="2147483711"/>
            <pc:sldLayoutMk cId="3390993166" sldId="2147483782"/>
          </pc:sldLayoutMkLst>
        </pc:sldLayoutChg>
        <pc:sldLayoutChg chg="del">
          <pc:chgData name="Katherine Cash" userId="f7797b46-2b2d-4b8f-b225-8c373fe2af75" providerId="ADAL" clId="{6D918741-FC85-481C-BD4B-90B958492588}" dt="2022-01-21T14:48:44.659" v="54" actId="2696"/>
          <pc:sldLayoutMkLst>
            <pc:docMk/>
            <pc:sldMasterMk cId="2164584493" sldId="2147483711"/>
            <pc:sldLayoutMk cId="4145746777" sldId="2147483787"/>
          </pc:sldLayoutMkLst>
        </pc:sldLayoutChg>
        <pc:sldLayoutChg chg="del">
          <pc:chgData name="Katherine Cash" userId="f7797b46-2b2d-4b8f-b225-8c373fe2af75" providerId="ADAL" clId="{6D918741-FC85-481C-BD4B-90B958492588}" dt="2022-01-21T14:48:45.436" v="55" actId="2696"/>
          <pc:sldLayoutMkLst>
            <pc:docMk/>
            <pc:sldMasterMk cId="2164584493" sldId="2147483711"/>
            <pc:sldLayoutMk cId="2045745542" sldId="2147483791"/>
          </pc:sldLayoutMkLst>
        </pc:sldLayoutChg>
        <pc:sldLayoutChg chg="del">
          <pc:chgData name="Katherine Cash" userId="f7797b46-2b2d-4b8f-b225-8c373fe2af75" providerId="ADAL" clId="{6D918741-FC85-481C-BD4B-90B958492588}" dt="2022-01-21T14:48:46.437" v="56" actId="2696"/>
          <pc:sldLayoutMkLst>
            <pc:docMk/>
            <pc:sldMasterMk cId="2164584493" sldId="2147483711"/>
            <pc:sldLayoutMk cId="4150587362" sldId="2147483798"/>
          </pc:sldLayoutMkLst>
        </pc:sldLayoutChg>
        <pc:sldLayoutChg chg="del">
          <pc:chgData name="Katherine Cash" userId="f7797b46-2b2d-4b8f-b225-8c373fe2af75" providerId="ADAL" clId="{6D918741-FC85-481C-BD4B-90B958492588}" dt="2022-01-21T14:48:40.476" v="49" actId="2696"/>
          <pc:sldLayoutMkLst>
            <pc:docMk/>
            <pc:sldMasterMk cId="2164584493" sldId="2147483711"/>
            <pc:sldLayoutMk cId="2417491001" sldId="2147483824"/>
          </pc:sldLayoutMkLst>
        </pc:sldLayoutChg>
      </pc:sldMasterChg>
      <pc:sldMasterChg chg="delSp mod delSldLayout modSldLayout">
        <pc:chgData name="Katherine Cash" userId="f7797b46-2b2d-4b8f-b225-8c373fe2af75" providerId="ADAL" clId="{6D918741-FC85-481C-BD4B-90B958492588}" dt="2022-01-21T14:48:27.473" v="33"/>
        <pc:sldMasterMkLst>
          <pc:docMk/>
          <pc:sldMasterMk cId="3269081970" sldId="2147483726"/>
        </pc:sldMasterMkLst>
        <pc:spChg chg="del">
          <ac:chgData name="Katherine Cash" userId="f7797b46-2b2d-4b8f-b225-8c373fe2af75" providerId="ADAL" clId="{6D918741-FC85-481C-BD4B-90B958492588}" dt="2022-01-21T14:47:56.810" v="19" actId="478"/>
          <ac:spMkLst>
            <pc:docMk/>
            <pc:sldMasterMk cId="3269081970" sldId="2147483726"/>
            <ac:spMk id="4" creationId="{23089A8A-AA66-1C47-A556-3A6615EE79F3}"/>
          </ac:spMkLst>
        </pc:spChg>
        <pc:spChg chg="del">
          <ac:chgData name="Katherine Cash" userId="f7797b46-2b2d-4b8f-b225-8c373fe2af75" providerId="ADAL" clId="{6D918741-FC85-481C-BD4B-90B958492588}" dt="2022-01-21T14:47:58.471" v="20" actId="478"/>
          <ac:spMkLst>
            <pc:docMk/>
            <pc:sldMasterMk cId="3269081970" sldId="2147483726"/>
            <ac:spMk id="5" creationId="{DA163E1D-01FC-FF4C-BCC3-A201710F994E}"/>
          </ac:spMkLst>
        </pc:spChg>
        <pc:spChg chg="del">
          <ac:chgData name="Katherine Cash" userId="f7797b46-2b2d-4b8f-b225-8c373fe2af75" providerId="ADAL" clId="{6D918741-FC85-481C-BD4B-90B958492588}" dt="2022-01-21T14:47:59.253" v="21" actId="478"/>
          <ac:spMkLst>
            <pc:docMk/>
            <pc:sldMasterMk cId="3269081970" sldId="2147483726"/>
            <ac:spMk id="6" creationId="{FCCDCBE5-A8F1-8145-AB6B-B2171714812F}"/>
          </ac:spMkLst>
        </pc:spChg>
        <pc:sldLayoutChg chg="del">
          <pc:chgData name="Katherine Cash" userId="f7797b46-2b2d-4b8f-b225-8c373fe2af75" providerId="ADAL" clId="{6D918741-FC85-481C-BD4B-90B958492588}" dt="2022-01-21T14:48:03.685" v="22" actId="2696"/>
          <pc:sldLayoutMkLst>
            <pc:docMk/>
            <pc:sldMasterMk cId="3269081970" sldId="2147483726"/>
            <pc:sldLayoutMk cId="3440030591" sldId="2147483741"/>
          </pc:sldLayoutMkLst>
        </pc:sldLayoutChg>
        <pc:sldLayoutChg chg="del">
          <pc:chgData name="Katherine Cash" userId="f7797b46-2b2d-4b8f-b225-8c373fe2af75" providerId="ADAL" clId="{6D918741-FC85-481C-BD4B-90B958492588}" dt="2022-01-21T14:48:05.369" v="23" actId="2696"/>
          <pc:sldLayoutMkLst>
            <pc:docMk/>
            <pc:sldMasterMk cId="3269081970" sldId="2147483726"/>
            <pc:sldLayoutMk cId="2691613368" sldId="2147483742"/>
          </pc:sldLayoutMkLst>
        </pc:sldLayoutChg>
        <pc:sldLayoutChg chg="del">
          <pc:chgData name="Katherine Cash" userId="f7797b46-2b2d-4b8f-b225-8c373fe2af75" providerId="ADAL" clId="{6D918741-FC85-481C-BD4B-90B958492588}" dt="2022-01-21T14:48:08.477" v="24" actId="2696"/>
          <pc:sldLayoutMkLst>
            <pc:docMk/>
            <pc:sldMasterMk cId="3269081970" sldId="2147483726"/>
            <pc:sldLayoutMk cId="458355649" sldId="2147483760"/>
          </pc:sldLayoutMkLst>
        </pc:sldLayoutChg>
        <pc:sldLayoutChg chg="addSp delSp modSp mod">
          <pc:chgData name="Katherine Cash" userId="f7797b46-2b2d-4b8f-b225-8c373fe2af75" providerId="ADAL" clId="{6D918741-FC85-481C-BD4B-90B958492588}" dt="2022-01-21T14:48:27.473" v="33"/>
          <pc:sldLayoutMkLst>
            <pc:docMk/>
            <pc:sldMasterMk cId="3269081970" sldId="2147483726"/>
            <pc:sldLayoutMk cId="3169561587" sldId="2147483763"/>
          </pc:sldLayoutMkLst>
          <pc:spChg chg="add mod">
            <ac:chgData name="Katherine Cash" userId="f7797b46-2b2d-4b8f-b225-8c373fe2af75" providerId="ADAL" clId="{6D918741-FC85-481C-BD4B-90B958492588}" dt="2022-01-21T14:48:27.473" v="33"/>
            <ac:spMkLst>
              <pc:docMk/>
              <pc:sldMasterMk cId="3269081970" sldId="2147483726"/>
              <pc:sldLayoutMk cId="3169561587" sldId="2147483763"/>
              <ac:spMk id="4" creationId="{AEDF20B2-788F-4F70-9C8E-439DD6C3CD54}"/>
            </ac:spMkLst>
          </pc:spChg>
          <pc:spChg chg="del">
            <ac:chgData name="Katherine Cash" userId="f7797b46-2b2d-4b8f-b225-8c373fe2af75" providerId="ADAL" clId="{6D918741-FC85-481C-BD4B-90B958492588}" dt="2022-01-21T14:48:12.435" v="25" actId="478"/>
            <ac:spMkLst>
              <pc:docMk/>
              <pc:sldMasterMk cId="3269081970" sldId="2147483726"/>
              <pc:sldLayoutMk cId="3169561587" sldId="2147483763"/>
              <ac:spMk id="5" creationId="{99E358AF-ADEE-2945-AAC7-DCEC550D1A14}"/>
            </ac:spMkLst>
          </pc:spChg>
          <pc:spChg chg="del">
            <ac:chgData name="Katherine Cash" userId="f7797b46-2b2d-4b8f-b225-8c373fe2af75" providerId="ADAL" clId="{6D918741-FC85-481C-BD4B-90B958492588}" dt="2022-01-21T14:48:14.094" v="26" actId="478"/>
            <ac:spMkLst>
              <pc:docMk/>
              <pc:sldMasterMk cId="3269081970" sldId="2147483726"/>
              <pc:sldLayoutMk cId="3169561587" sldId="2147483763"/>
              <ac:spMk id="6" creationId="{9010A342-4481-D646-8188-6908C8818F9F}"/>
            </ac:spMkLst>
          </pc:spChg>
        </pc:sldLayoutChg>
        <pc:sldLayoutChg chg="del">
          <pc:chgData name="Katherine Cash" userId="f7797b46-2b2d-4b8f-b225-8c373fe2af75" providerId="ADAL" clId="{6D918741-FC85-481C-BD4B-90B958492588}" dt="2022-01-21T14:48:15.764" v="27" actId="2696"/>
          <pc:sldLayoutMkLst>
            <pc:docMk/>
            <pc:sldMasterMk cId="3269081970" sldId="2147483726"/>
            <pc:sldLayoutMk cId="1476865797" sldId="2147483768"/>
          </pc:sldLayoutMkLst>
        </pc:sldLayoutChg>
        <pc:sldLayoutChg chg="del">
          <pc:chgData name="Katherine Cash" userId="f7797b46-2b2d-4b8f-b225-8c373fe2af75" providerId="ADAL" clId="{6D918741-FC85-481C-BD4B-90B958492588}" dt="2022-01-21T14:48:16.605" v="28" actId="2696"/>
          <pc:sldLayoutMkLst>
            <pc:docMk/>
            <pc:sldMasterMk cId="3269081970" sldId="2147483726"/>
            <pc:sldLayoutMk cId="116549019" sldId="2147483776"/>
          </pc:sldLayoutMkLst>
        </pc:sldLayoutChg>
        <pc:sldLayoutChg chg="del">
          <pc:chgData name="Katherine Cash" userId="f7797b46-2b2d-4b8f-b225-8c373fe2af75" providerId="ADAL" clId="{6D918741-FC85-481C-BD4B-90B958492588}" dt="2022-01-21T14:48:18.003" v="29" actId="2696"/>
          <pc:sldLayoutMkLst>
            <pc:docMk/>
            <pc:sldMasterMk cId="3269081970" sldId="2147483726"/>
            <pc:sldLayoutMk cId="1069627172" sldId="2147483780"/>
          </pc:sldLayoutMkLst>
        </pc:sldLayoutChg>
        <pc:sldLayoutChg chg="del">
          <pc:chgData name="Katherine Cash" userId="f7797b46-2b2d-4b8f-b225-8c373fe2af75" providerId="ADAL" clId="{6D918741-FC85-481C-BD4B-90B958492588}" dt="2022-01-21T14:48:19.085" v="30" actId="2696"/>
          <pc:sldLayoutMkLst>
            <pc:docMk/>
            <pc:sldMasterMk cId="3269081970" sldId="2147483726"/>
            <pc:sldLayoutMk cId="1533873549" sldId="2147483785"/>
          </pc:sldLayoutMkLst>
        </pc:sldLayoutChg>
        <pc:sldLayoutChg chg="del">
          <pc:chgData name="Katherine Cash" userId="f7797b46-2b2d-4b8f-b225-8c373fe2af75" providerId="ADAL" clId="{6D918741-FC85-481C-BD4B-90B958492588}" dt="2022-01-21T14:48:21.010" v="32" actId="2696"/>
          <pc:sldLayoutMkLst>
            <pc:docMk/>
            <pc:sldMasterMk cId="3269081970" sldId="2147483726"/>
            <pc:sldLayoutMk cId="1650545605" sldId="2147483793"/>
          </pc:sldLayoutMkLst>
        </pc:sldLayoutChg>
        <pc:sldLayoutChg chg="del">
          <pc:chgData name="Katherine Cash" userId="f7797b46-2b2d-4b8f-b225-8c373fe2af75" providerId="ADAL" clId="{6D918741-FC85-481C-BD4B-90B958492588}" dt="2022-01-21T14:48:20.048" v="31" actId="2696"/>
          <pc:sldLayoutMkLst>
            <pc:docMk/>
            <pc:sldMasterMk cId="3269081970" sldId="2147483726"/>
            <pc:sldLayoutMk cId="3378522638" sldId="2147483796"/>
          </pc:sldLayoutMkLst>
        </pc:sldLayoutChg>
      </pc:sldMasterChg>
      <pc:sldMasterChg chg="del delSldLayout">
        <pc:chgData name="Katherine Cash" userId="f7797b46-2b2d-4b8f-b225-8c373fe2af75" providerId="ADAL" clId="{6D918741-FC85-481C-BD4B-90B958492588}" dt="2022-01-21T14:49:31.359" v="74" actId="2696"/>
        <pc:sldMasterMkLst>
          <pc:docMk/>
          <pc:sldMasterMk cId="172500348" sldId="2147483743"/>
        </pc:sldMasterMkLst>
        <pc:sldLayoutChg chg="del">
          <pc:chgData name="Katherine Cash" userId="f7797b46-2b2d-4b8f-b225-8c373fe2af75" providerId="ADAL" clId="{6D918741-FC85-481C-BD4B-90B958492588}" dt="2022-01-21T14:49:31.329" v="64" actId="2696"/>
          <pc:sldLayoutMkLst>
            <pc:docMk/>
            <pc:sldMasterMk cId="172500348" sldId="2147483743"/>
            <pc:sldLayoutMk cId="1285792142" sldId="2147483756"/>
          </pc:sldLayoutMkLst>
        </pc:sldLayoutChg>
        <pc:sldLayoutChg chg="del">
          <pc:chgData name="Katherine Cash" userId="f7797b46-2b2d-4b8f-b225-8c373fe2af75" providerId="ADAL" clId="{6D918741-FC85-481C-BD4B-90B958492588}" dt="2022-01-21T14:49:31.329" v="65" actId="2696"/>
          <pc:sldLayoutMkLst>
            <pc:docMk/>
            <pc:sldMasterMk cId="172500348" sldId="2147483743"/>
            <pc:sldLayoutMk cId="3583411528" sldId="2147483757"/>
          </pc:sldLayoutMkLst>
        </pc:sldLayoutChg>
        <pc:sldLayoutChg chg="del">
          <pc:chgData name="Katherine Cash" userId="f7797b46-2b2d-4b8f-b225-8c373fe2af75" providerId="ADAL" clId="{6D918741-FC85-481C-BD4B-90B958492588}" dt="2022-01-21T14:49:31.329" v="66" actId="2696"/>
          <pc:sldLayoutMkLst>
            <pc:docMk/>
            <pc:sldMasterMk cId="172500348" sldId="2147483743"/>
            <pc:sldLayoutMk cId="3722476800" sldId="2147483761"/>
          </pc:sldLayoutMkLst>
        </pc:sldLayoutChg>
        <pc:sldLayoutChg chg="del">
          <pc:chgData name="Katherine Cash" userId="f7797b46-2b2d-4b8f-b225-8c373fe2af75" providerId="ADAL" clId="{6D918741-FC85-481C-BD4B-90B958492588}" dt="2022-01-21T14:49:31.340" v="67" actId="2696"/>
          <pc:sldLayoutMkLst>
            <pc:docMk/>
            <pc:sldMasterMk cId="172500348" sldId="2147483743"/>
            <pc:sldLayoutMk cId="1492668731" sldId="2147483765"/>
          </pc:sldLayoutMkLst>
        </pc:sldLayoutChg>
        <pc:sldLayoutChg chg="del">
          <pc:chgData name="Katherine Cash" userId="f7797b46-2b2d-4b8f-b225-8c373fe2af75" providerId="ADAL" clId="{6D918741-FC85-481C-BD4B-90B958492588}" dt="2022-01-21T14:49:31.340" v="68" actId="2696"/>
          <pc:sldLayoutMkLst>
            <pc:docMk/>
            <pc:sldMasterMk cId="172500348" sldId="2147483743"/>
            <pc:sldLayoutMk cId="3421808181" sldId="2147483766"/>
          </pc:sldLayoutMkLst>
        </pc:sldLayoutChg>
        <pc:sldLayoutChg chg="del">
          <pc:chgData name="Katherine Cash" userId="f7797b46-2b2d-4b8f-b225-8c373fe2af75" providerId="ADAL" clId="{6D918741-FC85-481C-BD4B-90B958492588}" dt="2022-01-21T14:49:31.340" v="69" actId="2696"/>
          <pc:sldLayoutMkLst>
            <pc:docMk/>
            <pc:sldMasterMk cId="172500348" sldId="2147483743"/>
            <pc:sldLayoutMk cId="2221882382" sldId="2147483778"/>
          </pc:sldLayoutMkLst>
        </pc:sldLayoutChg>
        <pc:sldLayoutChg chg="del">
          <pc:chgData name="Katherine Cash" userId="f7797b46-2b2d-4b8f-b225-8c373fe2af75" providerId="ADAL" clId="{6D918741-FC85-481C-BD4B-90B958492588}" dt="2022-01-21T14:49:31.340" v="70" actId="2696"/>
          <pc:sldLayoutMkLst>
            <pc:docMk/>
            <pc:sldMasterMk cId="172500348" sldId="2147483743"/>
            <pc:sldLayoutMk cId="2080615460" sldId="2147483783"/>
          </pc:sldLayoutMkLst>
        </pc:sldLayoutChg>
        <pc:sldLayoutChg chg="del">
          <pc:chgData name="Katherine Cash" userId="f7797b46-2b2d-4b8f-b225-8c373fe2af75" providerId="ADAL" clId="{6D918741-FC85-481C-BD4B-90B958492588}" dt="2022-01-21T14:49:31.340" v="71" actId="2696"/>
          <pc:sldLayoutMkLst>
            <pc:docMk/>
            <pc:sldMasterMk cId="172500348" sldId="2147483743"/>
            <pc:sldLayoutMk cId="1405345956" sldId="2147483788"/>
          </pc:sldLayoutMkLst>
        </pc:sldLayoutChg>
        <pc:sldLayoutChg chg="del">
          <pc:chgData name="Katherine Cash" userId="f7797b46-2b2d-4b8f-b225-8c373fe2af75" providerId="ADAL" clId="{6D918741-FC85-481C-BD4B-90B958492588}" dt="2022-01-21T14:49:31.359" v="72" actId="2696"/>
          <pc:sldLayoutMkLst>
            <pc:docMk/>
            <pc:sldMasterMk cId="172500348" sldId="2147483743"/>
            <pc:sldLayoutMk cId="3858214098" sldId="2147483792"/>
          </pc:sldLayoutMkLst>
        </pc:sldLayoutChg>
        <pc:sldLayoutChg chg="del">
          <pc:chgData name="Katherine Cash" userId="f7797b46-2b2d-4b8f-b225-8c373fe2af75" providerId="ADAL" clId="{6D918741-FC85-481C-BD4B-90B958492588}" dt="2022-01-21T14:49:31.359" v="73" actId="2696"/>
          <pc:sldLayoutMkLst>
            <pc:docMk/>
            <pc:sldMasterMk cId="172500348" sldId="2147483743"/>
            <pc:sldLayoutMk cId="4224083274" sldId="2147483799"/>
          </pc:sldLayoutMkLst>
        </pc:sldLayoutChg>
      </pc:sldMasterChg>
      <pc:sldMasterChg chg="delSldLayout modSldLayout">
        <pc:chgData name="Katherine Cash" userId="f7797b46-2b2d-4b8f-b225-8c373fe2af75" providerId="ADAL" clId="{6D918741-FC85-481C-BD4B-90B958492588}" dt="2022-01-21T14:50:00.098" v="86"/>
        <pc:sldMasterMkLst>
          <pc:docMk/>
          <pc:sldMasterMk cId="2196095776" sldId="2147483800"/>
        </pc:sldMasterMkLst>
        <pc:sldLayoutChg chg="del">
          <pc:chgData name="Katherine Cash" userId="f7797b46-2b2d-4b8f-b225-8c373fe2af75" providerId="ADAL" clId="{6D918741-FC85-481C-BD4B-90B958492588}" dt="2022-01-21T14:49:34.890" v="75" actId="2696"/>
          <pc:sldLayoutMkLst>
            <pc:docMk/>
            <pc:sldMasterMk cId="2196095776" sldId="2147483800"/>
            <pc:sldLayoutMk cId="1019991881" sldId="2147483801"/>
          </pc:sldLayoutMkLst>
        </pc:sldLayoutChg>
        <pc:sldLayoutChg chg="del">
          <pc:chgData name="Katherine Cash" userId="f7797b46-2b2d-4b8f-b225-8c373fe2af75" providerId="ADAL" clId="{6D918741-FC85-481C-BD4B-90B958492588}" dt="2022-01-21T14:49:52.214" v="85" actId="2696"/>
          <pc:sldLayoutMkLst>
            <pc:docMk/>
            <pc:sldMasterMk cId="2196095776" sldId="2147483800"/>
            <pc:sldLayoutMk cId="3784687362" sldId="2147483802"/>
          </pc:sldLayoutMkLst>
        </pc:sldLayoutChg>
        <pc:sldLayoutChg chg="addSp delSp modSp mod">
          <pc:chgData name="Katherine Cash" userId="f7797b46-2b2d-4b8f-b225-8c373fe2af75" providerId="ADAL" clId="{6D918741-FC85-481C-BD4B-90B958492588}" dt="2022-01-21T14:50:00.098" v="86"/>
          <pc:sldLayoutMkLst>
            <pc:docMk/>
            <pc:sldMasterMk cId="2196095776" sldId="2147483800"/>
            <pc:sldLayoutMk cId="1342459103" sldId="2147483803"/>
          </pc:sldLayoutMkLst>
          <pc:spChg chg="del">
            <ac:chgData name="Katherine Cash" userId="f7797b46-2b2d-4b8f-b225-8c373fe2af75" providerId="ADAL" clId="{6D918741-FC85-481C-BD4B-90B958492588}" dt="2022-01-21T14:49:43.635" v="77" actId="478"/>
            <ac:spMkLst>
              <pc:docMk/>
              <pc:sldMasterMk cId="2196095776" sldId="2147483800"/>
              <pc:sldLayoutMk cId="1342459103" sldId="2147483803"/>
              <ac:spMk id="3" creationId="{8BFF4912-C82B-A14F-BE4E-7DCB51356161}"/>
            </ac:spMkLst>
          </pc:spChg>
          <pc:spChg chg="del">
            <ac:chgData name="Katherine Cash" userId="f7797b46-2b2d-4b8f-b225-8c373fe2af75" providerId="ADAL" clId="{6D918741-FC85-481C-BD4B-90B958492588}" dt="2022-01-21T14:49:41.832" v="76" actId="478"/>
            <ac:spMkLst>
              <pc:docMk/>
              <pc:sldMasterMk cId="2196095776" sldId="2147483800"/>
              <pc:sldLayoutMk cId="1342459103" sldId="2147483803"/>
              <ac:spMk id="4" creationId="{0584DC31-9061-1C42-A422-9A70FADEBED7}"/>
            </ac:spMkLst>
          </pc:spChg>
          <pc:spChg chg="add mod">
            <ac:chgData name="Katherine Cash" userId="f7797b46-2b2d-4b8f-b225-8c373fe2af75" providerId="ADAL" clId="{6D918741-FC85-481C-BD4B-90B958492588}" dt="2022-01-21T14:50:00.098" v="86"/>
            <ac:spMkLst>
              <pc:docMk/>
              <pc:sldMasterMk cId="2196095776" sldId="2147483800"/>
              <pc:sldLayoutMk cId="1342459103" sldId="2147483803"/>
              <ac:spMk id="5" creationId="{6D1341ED-191D-417F-B972-8A4EBAC343B4}"/>
            </ac:spMkLst>
          </pc:spChg>
        </pc:sldLayoutChg>
        <pc:sldLayoutChg chg="del">
          <pc:chgData name="Katherine Cash" userId="f7797b46-2b2d-4b8f-b225-8c373fe2af75" providerId="ADAL" clId="{6D918741-FC85-481C-BD4B-90B958492588}" dt="2022-01-21T14:49:46.399" v="78" actId="2696"/>
          <pc:sldLayoutMkLst>
            <pc:docMk/>
            <pc:sldMasterMk cId="2196095776" sldId="2147483800"/>
            <pc:sldLayoutMk cId="2176676847" sldId="2147483804"/>
          </pc:sldLayoutMkLst>
        </pc:sldLayoutChg>
        <pc:sldLayoutChg chg="del">
          <pc:chgData name="Katherine Cash" userId="f7797b46-2b2d-4b8f-b225-8c373fe2af75" providerId="ADAL" clId="{6D918741-FC85-481C-BD4B-90B958492588}" dt="2022-01-21T14:49:47.001" v="79" actId="2696"/>
          <pc:sldLayoutMkLst>
            <pc:docMk/>
            <pc:sldMasterMk cId="2196095776" sldId="2147483800"/>
            <pc:sldLayoutMk cId="3128845436" sldId="2147483805"/>
          </pc:sldLayoutMkLst>
        </pc:sldLayoutChg>
        <pc:sldLayoutChg chg="del">
          <pc:chgData name="Katherine Cash" userId="f7797b46-2b2d-4b8f-b225-8c373fe2af75" providerId="ADAL" clId="{6D918741-FC85-481C-BD4B-90B958492588}" dt="2022-01-21T14:49:47.572" v="80" actId="2696"/>
          <pc:sldLayoutMkLst>
            <pc:docMk/>
            <pc:sldMasterMk cId="2196095776" sldId="2147483800"/>
            <pc:sldLayoutMk cId="3680696388" sldId="2147483807"/>
          </pc:sldLayoutMkLst>
        </pc:sldLayoutChg>
        <pc:sldLayoutChg chg="del">
          <pc:chgData name="Katherine Cash" userId="f7797b46-2b2d-4b8f-b225-8c373fe2af75" providerId="ADAL" clId="{6D918741-FC85-481C-BD4B-90B958492588}" dt="2022-01-21T14:49:48.090" v="81" actId="2696"/>
          <pc:sldLayoutMkLst>
            <pc:docMk/>
            <pc:sldMasterMk cId="2196095776" sldId="2147483800"/>
            <pc:sldLayoutMk cId="4066348807" sldId="2147483808"/>
          </pc:sldLayoutMkLst>
        </pc:sldLayoutChg>
        <pc:sldLayoutChg chg="del">
          <pc:chgData name="Katherine Cash" userId="f7797b46-2b2d-4b8f-b225-8c373fe2af75" providerId="ADAL" clId="{6D918741-FC85-481C-BD4B-90B958492588}" dt="2022-01-21T14:49:48.688" v="82" actId="2696"/>
          <pc:sldLayoutMkLst>
            <pc:docMk/>
            <pc:sldMasterMk cId="2196095776" sldId="2147483800"/>
            <pc:sldLayoutMk cId="802745384" sldId="2147483809"/>
          </pc:sldLayoutMkLst>
        </pc:sldLayoutChg>
        <pc:sldLayoutChg chg="del">
          <pc:chgData name="Katherine Cash" userId="f7797b46-2b2d-4b8f-b225-8c373fe2af75" providerId="ADAL" clId="{6D918741-FC85-481C-BD4B-90B958492588}" dt="2022-01-21T14:49:49.227" v="83" actId="2696"/>
          <pc:sldLayoutMkLst>
            <pc:docMk/>
            <pc:sldMasterMk cId="2196095776" sldId="2147483800"/>
            <pc:sldLayoutMk cId="1803431454" sldId="2147483810"/>
          </pc:sldLayoutMkLst>
        </pc:sldLayoutChg>
        <pc:sldLayoutChg chg="del">
          <pc:chgData name="Katherine Cash" userId="f7797b46-2b2d-4b8f-b225-8c373fe2af75" providerId="ADAL" clId="{6D918741-FC85-481C-BD4B-90B958492588}" dt="2022-01-21T14:49:50.030" v="84" actId="2696"/>
          <pc:sldLayoutMkLst>
            <pc:docMk/>
            <pc:sldMasterMk cId="2196095776" sldId="2147483800"/>
            <pc:sldLayoutMk cId="1379055359" sldId="2147483811"/>
          </pc:sldLayoutMkLst>
        </pc:sldLayoutChg>
      </pc:sldMasterChg>
      <pc:sldMasterChg chg="delSldLayout modSldLayout">
        <pc:chgData name="Katherine Cash" userId="f7797b46-2b2d-4b8f-b225-8c373fe2af75" providerId="ADAL" clId="{6D918741-FC85-481C-BD4B-90B958492588}" dt="2022-01-21T15:10:02.477" v="97"/>
        <pc:sldMasterMkLst>
          <pc:docMk/>
          <pc:sldMasterMk cId="1396324917" sldId="2147483812"/>
        </pc:sldMasterMkLst>
        <pc:sldLayoutChg chg="del">
          <pc:chgData name="Katherine Cash" userId="f7797b46-2b2d-4b8f-b225-8c373fe2af75" providerId="ADAL" clId="{6D918741-FC85-481C-BD4B-90B958492588}" dt="2022-01-21T14:50:10.956" v="87" actId="2696"/>
          <pc:sldLayoutMkLst>
            <pc:docMk/>
            <pc:sldMasterMk cId="1396324917" sldId="2147483812"/>
            <pc:sldLayoutMk cId="3094818673" sldId="2147483813"/>
          </pc:sldLayoutMkLst>
        </pc:sldLayoutChg>
        <pc:sldLayoutChg chg="addSp delSp modSp mod">
          <pc:chgData name="Katherine Cash" userId="f7797b46-2b2d-4b8f-b225-8c373fe2af75" providerId="ADAL" clId="{6D918741-FC85-481C-BD4B-90B958492588}" dt="2022-01-21T15:10:02.477" v="97"/>
          <pc:sldLayoutMkLst>
            <pc:docMk/>
            <pc:sldMasterMk cId="1396324917" sldId="2147483812"/>
            <pc:sldLayoutMk cId="1350207250" sldId="2147483814"/>
          </pc:sldLayoutMkLst>
          <pc:spChg chg="add mod">
            <ac:chgData name="Katherine Cash" userId="f7797b46-2b2d-4b8f-b225-8c373fe2af75" providerId="ADAL" clId="{6D918741-FC85-481C-BD4B-90B958492588}" dt="2022-01-21T15:10:02.477" v="97"/>
            <ac:spMkLst>
              <pc:docMk/>
              <pc:sldMasterMk cId="1396324917" sldId="2147483812"/>
              <pc:sldLayoutMk cId="1350207250" sldId="2147483814"/>
              <ac:spMk id="2" creationId="{BCA47E25-C9C2-49AE-9C45-D370E68B2943}"/>
            </ac:spMkLst>
          </pc:spChg>
          <pc:spChg chg="del">
            <ac:chgData name="Katherine Cash" userId="f7797b46-2b2d-4b8f-b225-8c373fe2af75" providerId="ADAL" clId="{6D918741-FC85-481C-BD4B-90B958492588}" dt="2022-01-21T14:50:13.803" v="88" actId="478"/>
            <ac:spMkLst>
              <pc:docMk/>
              <pc:sldMasterMk cId="1396324917" sldId="2147483812"/>
              <pc:sldLayoutMk cId="1350207250" sldId="2147483814"/>
              <ac:spMk id="6" creationId="{638A0B5B-F41F-DB4C-AAE9-3AF438C9A33D}"/>
            </ac:spMkLst>
          </pc:spChg>
        </pc:sldLayoutChg>
        <pc:sldLayoutChg chg="del">
          <pc:chgData name="Katherine Cash" userId="f7797b46-2b2d-4b8f-b225-8c373fe2af75" providerId="ADAL" clId="{6D918741-FC85-481C-BD4B-90B958492588}" dt="2022-01-21T14:50:15.106" v="89" actId="2696"/>
          <pc:sldLayoutMkLst>
            <pc:docMk/>
            <pc:sldMasterMk cId="1396324917" sldId="2147483812"/>
            <pc:sldLayoutMk cId="4229262715" sldId="2147483815"/>
          </pc:sldLayoutMkLst>
        </pc:sldLayoutChg>
        <pc:sldLayoutChg chg="del">
          <pc:chgData name="Katherine Cash" userId="f7797b46-2b2d-4b8f-b225-8c373fe2af75" providerId="ADAL" clId="{6D918741-FC85-481C-BD4B-90B958492588}" dt="2022-01-21T14:50:16.142" v="90" actId="2696"/>
          <pc:sldLayoutMkLst>
            <pc:docMk/>
            <pc:sldMasterMk cId="1396324917" sldId="2147483812"/>
            <pc:sldLayoutMk cId="1819913186" sldId="2147483816"/>
          </pc:sldLayoutMkLst>
        </pc:sldLayoutChg>
        <pc:sldLayoutChg chg="del">
          <pc:chgData name="Katherine Cash" userId="f7797b46-2b2d-4b8f-b225-8c373fe2af75" providerId="ADAL" clId="{6D918741-FC85-481C-BD4B-90B958492588}" dt="2022-01-21T14:50:17.347" v="91" actId="2696"/>
          <pc:sldLayoutMkLst>
            <pc:docMk/>
            <pc:sldMasterMk cId="1396324917" sldId="2147483812"/>
            <pc:sldLayoutMk cId="3179073733" sldId="2147483817"/>
          </pc:sldLayoutMkLst>
        </pc:sldLayoutChg>
        <pc:sldLayoutChg chg="del">
          <pc:chgData name="Katherine Cash" userId="f7797b46-2b2d-4b8f-b225-8c373fe2af75" providerId="ADAL" clId="{6D918741-FC85-481C-BD4B-90B958492588}" dt="2022-01-21T14:50:18.607" v="92" actId="2696"/>
          <pc:sldLayoutMkLst>
            <pc:docMk/>
            <pc:sldMasterMk cId="1396324917" sldId="2147483812"/>
            <pc:sldLayoutMk cId="2355279350" sldId="2147483819"/>
          </pc:sldLayoutMkLst>
        </pc:sldLayoutChg>
        <pc:sldLayoutChg chg="del">
          <pc:chgData name="Katherine Cash" userId="f7797b46-2b2d-4b8f-b225-8c373fe2af75" providerId="ADAL" clId="{6D918741-FC85-481C-BD4B-90B958492588}" dt="2022-01-21T14:50:19.461" v="93" actId="2696"/>
          <pc:sldLayoutMkLst>
            <pc:docMk/>
            <pc:sldMasterMk cId="1396324917" sldId="2147483812"/>
            <pc:sldLayoutMk cId="932868575" sldId="2147483820"/>
          </pc:sldLayoutMkLst>
        </pc:sldLayoutChg>
        <pc:sldLayoutChg chg="del">
          <pc:chgData name="Katherine Cash" userId="f7797b46-2b2d-4b8f-b225-8c373fe2af75" providerId="ADAL" clId="{6D918741-FC85-481C-BD4B-90B958492588}" dt="2022-01-21T14:50:20.276" v="94" actId="2696"/>
          <pc:sldLayoutMkLst>
            <pc:docMk/>
            <pc:sldMasterMk cId="1396324917" sldId="2147483812"/>
            <pc:sldLayoutMk cId="3355482861" sldId="2147483821"/>
          </pc:sldLayoutMkLst>
        </pc:sldLayoutChg>
        <pc:sldLayoutChg chg="del">
          <pc:chgData name="Katherine Cash" userId="f7797b46-2b2d-4b8f-b225-8c373fe2af75" providerId="ADAL" clId="{6D918741-FC85-481C-BD4B-90B958492588}" dt="2022-01-21T14:50:21.432" v="95" actId="2696"/>
          <pc:sldLayoutMkLst>
            <pc:docMk/>
            <pc:sldMasterMk cId="1396324917" sldId="2147483812"/>
            <pc:sldLayoutMk cId="3637943359" sldId="2147483822"/>
          </pc:sldLayoutMkLst>
        </pc:sldLayoutChg>
        <pc:sldLayoutChg chg="del">
          <pc:chgData name="Katherine Cash" userId="f7797b46-2b2d-4b8f-b225-8c373fe2af75" providerId="ADAL" clId="{6D918741-FC85-481C-BD4B-90B958492588}" dt="2022-01-21T14:50:22.698" v="96" actId="2696"/>
          <pc:sldLayoutMkLst>
            <pc:docMk/>
            <pc:sldMasterMk cId="1396324917" sldId="2147483812"/>
            <pc:sldLayoutMk cId="2325061242" sldId="2147483823"/>
          </pc:sldLayoutMkLst>
        </pc:sldLayoutChg>
      </pc:sldMasterChg>
    </pc:docChg>
  </pc:docChgLst>
  <pc:docChgLst>
    <pc:chgData name="Katherine Cash" userId="S::katherine.cash_smc.global#ext#@stefanusalliansen.onmicrosoft.com::c8443033-ba39-4d66-bc55-3451e72e1980" providerId="AD" clId="Web-{17AA8FE5-B0AF-8E1C-3220-2A2E0D7A7FDF}"/>
    <pc:docChg chg="modSld">
      <pc:chgData name="Katherine Cash" userId="S::katherine.cash_smc.global#ext#@stefanusalliansen.onmicrosoft.com::c8443033-ba39-4d66-bc55-3451e72e1980" providerId="AD" clId="Web-{17AA8FE5-B0AF-8E1C-3220-2A2E0D7A7FDF}" dt="2022-04-24T05:08:09.553" v="11"/>
      <pc:docMkLst>
        <pc:docMk/>
      </pc:docMkLst>
      <pc:sldChg chg="modSp">
        <pc:chgData name="Katherine Cash" userId="S::katherine.cash_smc.global#ext#@stefanusalliansen.onmicrosoft.com::c8443033-ba39-4d66-bc55-3451e72e1980" providerId="AD" clId="Web-{17AA8FE5-B0AF-8E1C-3220-2A2E0D7A7FDF}" dt="2022-04-24T05:05:02.534" v="2" actId="20577"/>
        <pc:sldMkLst>
          <pc:docMk/>
          <pc:sldMk cId="1669646669" sldId="373"/>
        </pc:sldMkLst>
        <pc:spChg chg="mod">
          <ac:chgData name="Katherine Cash" userId="S::katherine.cash_smc.global#ext#@stefanusalliansen.onmicrosoft.com::c8443033-ba39-4d66-bc55-3451e72e1980" providerId="AD" clId="Web-{17AA8FE5-B0AF-8E1C-3220-2A2E0D7A7FDF}" dt="2022-04-24T05:05:02.534" v="2" actId="20577"/>
          <ac:spMkLst>
            <pc:docMk/>
            <pc:sldMk cId="1669646669" sldId="373"/>
            <ac:spMk id="6" creationId="{586552A5-80D1-5E49-BF59-CA8F281A9CAA}"/>
          </ac:spMkLst>
        </pc:spChg>
      </pc:sldChg>
      <pc:sldChg chg="modSp modNotes">
        <pc:chgData name="Katherine Cash" userId="S::katherine.cash_smc.global#ext#@stefanusalliansen.onmicrosoft.com::c8443033-ba39-4d66-bc55-3451e72e1980" providerId="AD" clId="Web-{17AA8FE5-B0AF-8E1C-3220-2A2E0D7A7FDF}" dt="2022-04-24T05:08:09.553" v="11"/>
        <pc:sldMkLst>
          <pc:docMk/>
          <pc:sldMk cId="2307684992" sldId="392"/>
        </pc:sldMkLst>
        <pc:spChg chg="mod">
          <ac:chgData name="Katherine Cash" userId="S::katherine.cash_smc.global#ext#@stefanusalliansen.onmicrosoft.com::c8443033-ba39-4d66-bc55-3451e72e1980" providerId="AD" clId="Web-{17AA8FE5-B0AF-8E1C-3220-2A2E0D7A7FDF}" dt="2022-04-24T05:08:00.756" v="9" actId="20577"/>
          <ac:spMkLst>
            <pc:docMk/>
            <pc:sldMk cId="2307684992" sldId="392"/>
            <ac:spMk id="5" creationId="{D8E5185F-5238-1A48-8086-9957AECC9E7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93E7962D-2BC7-AC4D-8AF6-4D773DF6E7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sv-SE"/>
              <a:t>FORB</a:t>
            </a:r>
          </a:p>
        </p:txBody>
      </p:sp>
      <p:sp>
        <p:nvSpPr>
          <p:cNvPr id="3" name="Platshållare för datum 2">
            <a:extLst>
              <a:ext uri="{FF2B5EF4-FFF2-40B4-BE49-F238E27FC236}">
                <a16:creationId xmlns:a16="http://schemas.microsoft.com/office/drawing/2014/main" id="{016146D4-B27F-A14B-AE10-FB1CE0FC93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8582EE-D4F7-2443-B5D1-79E9D43FA05A}" type="datetime1">
              <a:rPr lang="sv-SE" smtClean="0"/>
              <a:t>2022-04-23</a:t>
            </a:fld>
            <a:endParaRPr lang="sv-SE"/>
          </a:p>
        </p:txBody>
      </p:sp>
      <p:sp>
        <p:nvSpPr>
          <p:cNvPr id="4" name="Platshållare för sidfot 3">
            <a:extLst>
              <a:ext uri="{FF2B5EF4-FFF2-40B4-BE49-F238E27FC236}">
                <a16:creationId xmlns:a16="http://schemas.microsoft.com/office/drawing/2014/main" id="{FECB0F73-9802-0B47-AF9F-3EFFC8BBD1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F3F1BAC2-54EA-D244-B158-D979F637FA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8FBC57-9DA0-9E44-BFA6-90C691399BBE}" type="slidenum">
              <a:rPr lang="sv-SE" smtClean="0"/>
              <a:t>‹#›</a:t>
            </a:fld>
            <a:endParaRPr lang="sv-SE"/>
          </a:p>
        </p:txBody>
      </p:sp>
    </p:spTree>
    <p:extLst>
      <p:ext uri="{BB962C8B-B14F-4D97-AF65-F5344CB8AC3E}">
        <p14:creationId xmlns:p14="http://schemas.microsoft.com/office/powerpoint/2010/main" val="2945902799"/>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a:t>FORB</a:t>
            </a: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BA3781-7CA1-994C-9194-9762AB29D620}" type="datetime1">
              <a:rPr lang="sv-SE" smtClean="0"/>
              <a:t>2022-04-23</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D7DBD2-2B10-4EF4-A6B5-C85AC3CD16FB}" type="slidenum">
              <a:rPr lang="en-GB" smtClean="0"/>
              <a:t>‹#›</a:t>
            </a:fld>
            <a:endParaRPr lang="en-GB"/>
          </a:p>
        </p:txBody>
      </p:sp>
    </p:spTree>
    <p:extLst>
      <p:ext uri="{BB962C8B-B14F-4D97-AF65-F5344CB8AC3E}">
        <p14:creationId xmlns:p14="http://schemas.microsoft.com/office/powerpoint/2010/main" val="2904205785"/>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8D7DBD2-2B10-4EF4-A6B5-C85AC3CD16FB}" type="slidenum">
              <a:rPr lang="en-GB" smtClean="0"/>
              <a:t>1</a:t>
            </a:fld>
            <a:endParaRPr lang="en-GB"/>
          </a:p>
        </p:txBody>
      </p:sp>
      <p:sp>
        <p:nvSpPr>
          <p:cNvPr id="5" name="Platshållare för datum 4">
            <a:extLst>
              <a:ext uri="{FF2B5EF4-FFF2-40B4-BE49-F238E27FC236}">
                <a16:creationId xmlns:a16="http://schemas.microsoft.com/office/drawing/2014/main" id="{25F1DB1E-CFD5-9D4F-B0C4-69DF1008B917}"/>
              </a:ext>
            </a:extLst>
          </p:cNvPr>
          <p:cNvSpPr>
            <a:spLocks noGrp="1"/>
          </p:cNvSpPr>
          <p:nvPr>
            <p:ph type="dt" idx="1"/>
          </p:nvPr>
        </p:nvSpPr>
        <p:spPr/>
        <p:txBody>
          <a:bodyPr/>
          <a:lstStyle/>
          <a:p>
            <a:fld id="{93F28D6D-EA6A-E844-8FEC-210152C040C6}" type="datetime1">
              <a:rPr lang="sv-SE" smtClean="0"/>
              <a:t>2022-04-23</a:t>
            </a:fld>
            <a:endParaRPr lang="en-GB"/>
          </a:p>
        </p:txBody>
      </p:sp>
      <p:sp>
        <p:nvSpPr>
          <p:cNvPr id="6" name="Platshållare för sidhuvud 5">
            <a:extLst>
              <a:ext uri="{FF2B5EF4-FFF2-40B4-BE49-F238E27FC236}">
                <a16:creationId xmlns:a16="http://schemas.microsoft.com/office/drawing/2014/main" id="{F73A8976-9EEE-0841-B8FF-00CCB69FE9B0}"/>
              </a:ext>
            </a:extLst>
          </p:cNvPr>
          <p:cNvSpPr>
            <a:spLocks noGrp="1"/>
          </p:cNvSpPr>
          <p:nvPr>
            <p:ph type="hdr" sz="quarter"/>
          </p:nvPr>
        </p:nvSpPr>
        <p:spPr/>
        <p:txBody>
          <a:bodyPr/>
          <a:lstStyle/>
          <a:p>
            <a:r>
              <a:rPr lang="en-GB"/>
              <a:t>FORB</a:t>
            </a:r>
          </a:p>
        </p:txBody>
      </p:sp>
    </p:spTree>
    <p:extLst>
      <p:ext uri="{BB962C8B-B14F-4D97-AF65-F5344CB8AC3E}">
        <p14:creationId xmlns:p14="http://schemas.microsoft.com/office/powerpoint/2010/main" val="553910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GB" sz="1200" kern="1200">
                <a:solidFill>
                  <a:schemeClr val="tx1"/>
                </a:solidFill>
                <a:effectLst/>
                <a:latin typeface="+mn-lt"/>
                <a:ea typeface="+mn-ea"/>
                <a:cs typeface="+mn-cs"/>
              </a:rPr>
              <a:t>On one such day, Ziana heard a faint drumming. Curious, she followed the drumbeats through the forest to a clearing, where a young man was drumming and singing, while his sister picked fruit from a tree. Ziana recognised them from the market - they were siblings called Ono and Iris.  </a:t>
            </a:r>
            <a:endParaRPr lang="sv-SE"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Hiding behind the trees, Ziana began to play along on her flute. The song of the flute and the rhythm of the drums danced alongside each other in beautiful music.  </a:t>
            </a:r>
            <a:endParaRPr lang="sv-SE"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When the song finished, Ziana stepped cautiously into the clearing. Ono and Iris were surprised to see a girl with a flute but smiled, realising that she, like them, was not allowed to play her instrument in Flute village. Iris offered Ziana some fruit, and the three chatted and played music until evening fell.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10</a:t>
            </a:fld>
            <a:endParaRPr lang="en-GB"/>
          </a:p>
        </p:txBody>
      </p:sp>
    </p:spTree>
    <p:extLst>
      <p:ext uri="{BB962C8B-B14F-4D97-AF65-F5344CB8AC3E}">
        <p14:creationId xmlns:p14="http://schemas.microsoft.com/office/powerpoint/2010/main" val="634730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GB" sz="1200" kern="1200">
                <a:solidFill>
                  <a:schemeClr val="tx1"/>
                </a:solidFill>
                <a:effectLst/>
                <a:latin typeface="+mn-lt"/>
                <a:ea typeface="+mn-ea"/>
                <a:cs typeface="+mn-cs"/>
              </a:rPr>
              <a:t>Next market day Ziana saw her new friends in front of the tea stall. The stall owner was yelling at them, "Get away, drummer filth!" Ono was angry, but Iris dragged him away. The stall owner’s son, who had been pouring tea for Ono, looked ashamed.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11</a:t>
            </a:fld>
            <a:endParaRPr lang="en-GB"/>
          </a:p>
        </p:txBody>
      </p:sp>
    </p:spTree>
    <p:extLst>
      <p:ext uri="{BB962C8B-B14F-4D97-AF65-F5344CB8AC3E}">
        <p14:creationId xmlns:p14="http://schemas.microsoft.com/office/powerpoint/2010/main" val="3339116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GB" sz="1200" kern="1200">
                <a:solidFill>
                  <a:schemeClr val="tx1"/>
                </a:solidFill>
                <a:effectLst/>
                <a:latin typeface="+mn-lt"/>
                <a:ea typeface="+mn-ea"/>
                <a:cs typeface="+mn-cs"/>
              </a:rPr>
              <a:t>Ziana had never thought about the ‘No Drummers’ signs before. Her heart felt heavy as she realised that she and her mother had never bought anything from the drummers' stalls.   </a:t>
            </a:r>
            <a:endParaRPr lang="sv-SE"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That night Ziana talked to her mum and asked why they never went to the drummers’ stalls. "It's better to stick to what you know," her mother replied, but Ziana couldn’t understand and kept asking why everyone shouldn’t be welcome everywhere and raving about the delicious fruits Ono and Iris sold at their stall. Finally, Ziana’s mother agreed to try some of their fruit on the next market day. </a:t>
            </a:r>
            <a:r>
              <a:rPr lang="sv-SE">
                <a:effectLst/>
              </a:rPr>
              <a:t>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12</a:t>
            </a:fld>
            <a:endParaRPr lang="en-GB"/>
          </a:p>
        </p:txBody>
      </p:sp>
    </p:spTree>
    <p:extLst>
      <p:ext uri="{BB962C8B-B14F-4D97-AF65-F5344CB8AC3E}">
        <p14:creationId xmlns:p14="http://schemas.microsoft.com/office/powerpoint/2010/main" val="1160672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GB" sz="1200" kern="1200">
                <a:solidFill>
                  <a:schemeClr val="tx1"/>
                </a:solidFill>
                <a:effectLst/>
                <a:latin typeface="+mn-lt"/>
                <a:ea typeface="+mn-ea"/>
                <a:cs typeface="+mn-cs"/>
              </a:rPr>
              <a:t>Meanwhile in the tea stall owner’s house a row had broken out when the owner’s son, Brone, questioned his father’s treatment of the drummers. The stall owner was one of the most honoured flute players in the village and a proud man. His father and grandfather had been skilled musicians, but his son was a deep disappointment. No matter how hard Brone tried, he could not master even the most basic melody. After years of forced practice and cruel comments, Brone had lost all appreciation for the flute. He felt drawn to the distant rhythm of the drums and dreamed of another life.  </a:t>
            </a:r>
            <a:endParaRPr lang="sv-S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13</a:t>
            </a:fld>
            <a:endParaRPr lang="en-GB"/>
          </a:p>
        </p:txBody>
      </p:sp>
    </p:spTree>
    <p:extLst>
      <p:ext uri="{BB962C8B-B14F-4D97-AF65-F5344CB8AC3E}">
        <p14:creationId xmlns:p14="http://schemas.microsoft.com/office/powerpoint/2010/main" val="1005098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GB" sz="1200" kern="1200">
                <a:solidFill>
                  <a:schemeClr val="tx1"/>
                </a:solidFill>
                <a:effectLst/>
                <a:latin typeface="+mn-lt"/>
                <a:ea typeface="+mn-ea"/>
                <a:cs typeface="+mn-cs"/>
              </a:rPr>
              <a:t>As time went by Ziana, Iris and Ono kept meeting in the forest to play together. They too dreamed - of a time when everyone would be welcome, where drums and flutes could be played openly and where they could play their beautiful music together in the marketplace.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14</a:t>
            </a:fld>
            <a:endParaRPr lang="en-GB"/>
          </a:p>
        </p:txBody>
      </p:sp>
    </p:spTree>
    <p:extLst>
      <p:ext uri="{BB962C8B-B14F-4D97-AF65-F5344CB8AC3E}">
        <p14:creationId xmlns:p14="http://schemas.microsoft.com/office/powerpoint/2010/main" val="1286731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GB" sz="1200" kern="1200">
                <a:solidFill>
                  <a:schemeClr val="tx1"/>
                </a:solidFill>
                <a:effectLst/>
                <a:latin typeface="+mn-lt"/>
                <a:ea typeface="+mn-ea"/>
                <a:cs typeface="+mn-cs"/>
              </a:rPr>
              <a:t>Each week, Ono and Iris would visit Ziana and her mother at the vegetable stall and Ziana’s mum would buy fruits and nuts from them. One day, Ono noticed Ziana's mother looking curiously at the drum he carried on his belt. "This is the laughing drum", Ono said, "Its sound means happiness and the children dance and laugh when I play it". Ziana's mother was fascinated.  </a:t>
            </a:r>
            <a:endParaRPr lang="sv-SE"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Other drummers began to gather around, and Ziana and her mother asked about their drums too. That day, Ziana's mother sold her vegetables very quickly. </a:t>
            </a:r>
            <a:r>
              <a:rPr lang="en-GB"/>
              <a:t>Some neighbouring</a:t>
            </a:r>
            <a:r>
              <a:rPr lang="en-GB" sz="1200" kern="1200">
                <a:solidFill>
                  <a:schemeClr val="tx1"/>
                </a:solidFill>
                <a:effectLst/>
                <a:latin typeface="+mn-lt"/>
                <a:ea typeface="+mn-ea"/>
                <a:cs typeface="+mn-cs"/>
              </a:rPr>
              <a:t> stall owners were upset with her for welcoming drummers to their part of the market, but Ziana's mother reasoned that if everyone could buy from each other, they would all be better off. </a:t>
            </a:r>
            <a:r>
              <a:rPr lang="sv-SE"/>
              <a:t>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15</a:t>
            </a:fld>
            <a:endParaRPr lang="en-GB"/>
          </a:p>
        </p:txBody>
      </p:sp>
    </p:spTree>
    <p:extLst>
      <p:ext uri="{BB962C8B-B14F-4D97-AF65-F5344CB8AC3E}">
        <p14:creationId xmlns:p14="http://schemas.microsoft.com/office/powerpoint/2010/main" val="3710907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GB" sz="1200" kern="1200">
                <a:solidFill>
                  <a:schemeClr val="tx1"/>
                </a:solidFill>
                <a:effectLst/>
                <a:latin typeface="+mn-lt"/>
                <a:ea typeface="+mn-ea"/>
                <a:cs typeface="+mn-cs"/>
              </a:rPr>
              <a:t>Next to their stall, an old man was selling spices, but business was bad. Ono suggested putting up a sign saying, "Everyone welcome" to boost trade and </a:t>
            </a:r>
            <a:r>
              <a:rPr lang="en-GB"/>
              <a:t>painted</a:t>
            </a:r>
            <a:r>
              <a:rPr lang="en-GB" sz="1200" kern="1200">
                <a:solidFill>
                  <a:schemeClr val="tx1"/>
                </a:solidFill>
                <a:effectLst/>
                <a:latin typeface="+mn-lt"/>
                <a:ea typeface="+mn-ea"/>
                <a:cs typeface="+mn-cs"/>
              </a:rPr>
              <a:t> </a:t>
            </a:r>
            <a:r>
              <a:rPr lang="en-GB"/>
              <a:t>the sign</a:t>
            </a:r>
            <a:r>
              <a:rPr lang="en-GB" sz="1200" kern="1200">
                <a:solidFill>
                  <a:schemeClr val="tx1"/>
                </a:solidFill>
                <a:effectLst/>
                <a:latin typeface="+mn-lt"/>
                <a:ea typeface="+mn-ea"/>
                <a:cs typeface="+mn-cs"/>
              </a:rPr>
              <a:t> for the old man, with the image of a drum and a flute.  </a:t>
            </a:r>
            <a:endParaRPr lang="sv-SE"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The old man’s sales increased, and slowly other stall owners were convinced. The "Everyone welcome" sign began to appear on stalls owned by drummers and flute players alike. The market thrived. </a:t>
            </a:r>
            <a:r>
              <a:rPr lang="nb-NO"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16</a:t>
            </a:fld>
            <a:endParaRPr lang="en-GB"/>
          </a:p>
        </p:txBody>
      </p:sp>
    </p:spTree>
    <p:extLst>
      <p:ext uri="{BB962C8B-B14F-4D97-AF65-F5344CB8AC3E}">
        <p14:creationId xmlns:p14="http://schemas.microsoft.com/office/powerpoint/2010/main" val="2410246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GB" sz="1200" kern="1200">
                <a:solidFill>
                  <a:schemeClr val="tx1"/>
                </a:solidFill>
                <a:effectLst/>
                <a:latin typeface="+mn-lt"/>
                <a:ea typeface="+mn-ea"/>
                <a:cs typeface="+mn-cs"/>
              </a:rPr>
              <a:t>But all was not well. </a:t>
            </a:r>
            <a:r>
              <a:rPr lang="en-GB" sz="1200" kern="1200" err="1">
                <a:solidFill>
                  <a:schemeClr val="tx1"/>
                </a:solidFill>
                <a:effectLst/>
                <a:latin typeface="+mn-lt"/>
                <a:ea typeface="+mn-ea"/>
                <a:cs typeface="+mn-cs"/>
              </a:rPr>
              <a:t>Brone’s</a:t>
            </a:r>
            <a:r>
              <a:rPr lang="en-GB" sz="1200" kern="1200">
                <a:solidFill>
                  <a:schemeClr val="tx1"/>
                </a:solidFill>
                <a:effectLst/>
                <a:latin typeface="+mn-lt"/>
                <a:ea typeface="+mn-ea"/>
                <a:cs typeface="+mn-cs"/>
              </a:rPr>
              <a:t> father was horrified by drummers entering his part of the marketplace. He saw them as a threat to the old ways and gathered people who felt the same way to tear down the signs and harass the drummers. Tension grew in the </a:t>
            </a:r>
            <a:r>
              <a:rPr lang="en-GB"/>
              <a:t>marketplace</a:t>
            </a:r>
            <a:r>
              <a:rPr lang="en-GB" sz="1200" kern="1200">
                <a:solidFill>
                  <a:schemeClr val="tx1"/>
                </a:solidFill>
                <a:effectLst/>
                <a:latin typeface="+mn-lt"/>
                <a:ea typeface="+mn-ea"/>
                <a:cs typeface="+mn-cs"/>
              </a:rPr>
              <a:t> and the market council grew worried.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17</a:t>
            </a:fld>
            <a:endParaRPr lang="en-GB"/>
          </a:p>
        </p:txBody>
      </p:sp>
    </p:spTree>
    <p:extLst>
      <p:ext uri="{BB962C8B-B14F-4D97-AF65-F5344CB8AC3E}">
        <p14:creationId xmlns:p14="http://schemas.microsoft.com/office/powerpoint/2010/main" val="3466728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GB" sz="1200" kern="1200">
                <a:solidFill>
                  <a:schemeClr val="tx1"/>
                </a:solidFill>
                <a:effectLst/>
                <a:latin typeface="+mn-lt"/>
                <a:ea typeface="+mn-ea"/>
                <a:cs typeface="+mn-cs"/>
              </a:rPr>
              <a:t>Brone refused to participate in his father’s scheme. Instead, he and the old spice seller spoke to the market council and persuaded them to host a concert for everyone in the marketplace. Perhaps </a:t>
            </a:r>
            <a:r>
              <a:rPr lang="en-GB" sz="1200" kern="1200" err="1">
                <a:solidFill>
                  <a:schemeClr val="tx1"/>
                </a:solidFill>
                <a:effectLst/>
                <a:latin typeface="+mn-lt"/>
                <a:ea typeface="+mn-ea"/>
                <a:cs typeface="+mn-cs"/>
              </a:rPr>
              <a:t>Brone’s</a:t>
            </a:r>
            <a:r>
              <a:rPr lang="en-GB" sz="1200" kern="1200">
                <a:solidFill>
                  <a:schemeClr val="tx1"/>
                </a:solidFill>
                <a:effectLst/>
                <a:latin typeface="+mn-lt"/>
                <a:ea typeface="+mn-ea"/>
                <a:cs typeface="+mn-cs"/>
              </a:rPr>
              <a:t> father and the others might learn to accept the drummers if they could listen to their stories and hear their songs.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18</a:t>
            </a:fld>
            <a:endParaRPr lang="en-GB"/>
          </a:p>
        </p:txBody>
      </p:sp>
    </p:spTree>
    <p:extLst>
      <p:ext uri="{BB962C8B-B14F-4D97-AF65-F5344CB8AC3E}">
        <p14:creationId xmlns:p14="http://schemas.microsoft.com/office/powerpoint/2010/main" val="4020997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GB" sz="1200" kern="1200">
                <a:solidFill>
                  <a:schemeClr val="tx1"/>
                </a:solidFill>
                <a:effectLst/>
                <a:latin typeface="+mn-lt"/>
                <a:ea typeface="+mn-ea"/>
                <a:cs typeface="+mn-cs"/>
              </a:rPr>
              <a:t>Word about the concert spread and people came from afar. The stall owners sold much more than usual that day.  </a:t>
            </a:r>
            <a:endParaRPr lang="sv-SE"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Finally, it was time for the concert. The old spice seller played a beautiful tune on his wooden flute, while his daughter sang a song of gratitude to the God of the heavens for a good harvest. He explained why the song meant so much to him after years of hardship in his youth. </a:t>
            </a:r>
            <a:r>
              <a:rPr lang="en-GB" sz="1200" kern="1200" err="1">
                <a:solidFill>
                  <a:schemeClr val="tx1"/>
                </a:solidFill>
                <a:effectLst/>
                <a:latin typeface="+mn-lt"/>
                <a:ea typeface="+mn-ea"/>
                <a:cs typeface="+mn-cs"/>
              </a:rPr>
              <a:t>Brone’s</a:t>
            </a:r>
            <a:r>
              <a:rPr lang="en-GB" sz="1200" kern="1200">
                <a:solidFill>
                  <a:schemeClr val="tx1"/>
                </a:solidFill>
                <a:effectLst/>
                <a:latin typeface="+mn-lt"/>
                <a:ea typeface="+mn-ea"/>
                <a:cs typeface="+mn-cs"/>
              </a:rPr>
              <a:t> father raised an eyebrow as he observed the smiles and nods of some of the drummers in the crowd.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19</a:t>
            </a:fld>
            <a:endParaRPr lang="en-GB"/>
          </a:p>
        </p:txBody>
      </p:sp>
    </p:spTree>
    <p:extLst>
      <p:ext uri="{BB962C8B-B14F-4D97-AF65-F5344CB8AC3E}">
        <p14:creationId xmlns:p14="http://schemas.microsoft.com/office/powerpoint/2010/main" val="3232556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8D7DBD2-2B10-4EF4-A6B5-C85AC3CD16FB}" type="slidenum">
              <a:rPr lang="en-GB" smtClean="0"/>
              <a:t>2</a:t>
            </a:fld>
            <a:endParaRPr lang="en-GB"/>
          </a:p>
        </p:txBody>
      </p:sp>
      <p:sp>
        <p:nvSpPr>
          <p:cNvPr id="5" name="Platshållare för datum 4">
            <a:extLst>
              <a:ext uri="{FF2B5EF4-FFF2-40B4-BE49-F238E27FC236}">
                <a16:creationId xmlns:a16="http://schemas.microsoft.com/office/drawing/2014/main" id="{B7F9587B-F422-284D-9F39-B607376883E2}"/>
              </a:ext>
            </a:extLst>
          </p:cNvPr>
          <p:cNvSpPr>
            <a:spLocks noGrp="1"/>
          </p:cNvSpPr>
          <p:nvPr>
            <p:ph type="dt" idx="1"/>
          </p:nvPr>
        </p:nvSpPr>
        <p:spPr/>
        <p:txBody>
          <a:bodyPr/>
          <a:lstStyle/>
          <a:p>
            <a:fld id="{30F7EE07-0028-9742-B23B-FE37E6BBE572}" type="datetime1">
              <a:rPr lang="sv-SE" smtClean="0"/>
              <a:t>2022-04-23</a:t>
            </a:fld>
            <a:endParaRPr lang="en-GB"/>
          </a:p>
        </p:txBody>
      </p:sp>
      <p:sp>
        <p:nvSpPr>
          <p:cNvPr id="6" name="Platshållare för sidhuvud 5">
            <a:extLst>
              <a:ext uri="{FF2B5EF4-FFF2-40B4-BE49-F238E27FC236}">
                <a16:creationId xmlns:a16="http://schemas.microsoft.com/office/drawing/2014/main" id="{CC5AD1CA-A69D-1F4B-8F50-CC77250D631E}"/>
              </a:ext>
            </a:extLst>
          </p:cNvPr>
          <p:cNvSpPr>
            <a:spLocks noGrp="1"/>
          </p:cNvSpPr>
          <p:nvPr>
            <p:ph type="hdr" sz="quarter"/>
          </p:nvPr>
        </p:nvSpPr>
        <p:spPr/>
        <p:txBody>
          <a:bodyPr/>
          <a:lstStyle/>
          <a:p>
            <a:r>
              <a:rPr lang="en-GB"/>
              <a:t>FORB</a:t>
            </a:r>
          </a:p>
        </p:txBody>
      </p:sp>
    </p:spTree>
    <p:extLst>
      <p:ext uri="{BB962C8B-B14F-4D97-AF65-F5344CB8AC3E}">
        <p14:creationId xmlns:p14="http://schemas.microsoft.com/office/powerpoint/2010/main" val="582750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GB" sz="1200" kern="1200">
                <a:solidFill>
                  <a:schemeClr val="tx1"/>
                </a:solidFill>
                <a:effectLst/>
                <a:latin typeface="+mn-lt"/>
                <a:ea typeface="+mn-ea"/>
                <a:cs typeface="+mn-cs"/>
              </a:rPr>
              <a:t>The old man invited Ono and Iris to the stage. They told stories of their drums and performed playful melodies in honour of the dancing spirit of the forest stream, and thunderous songs to thank the storm spirit for keeping their fruit trees safe. For the first time, the flute villagers began to understand what the drums meant to the drummers. </a:t>
            </a:r>
            <a:r>
              <a:rPr lang="en-GB" sz="1200" kern="1200" err="1">
                <a:solidFill>
                  <a:schemeClr val="tx1"/>
                </a:solidFill>
                <a:effectLst/>
                <a:latin typeface="+mn-lt"/>
                <a:ea typeface="+mn-ea"/>
                <a:cs typeface="+mn-cs"/>
              </a:rPr>
              <a:t>Brone’s</a:t>
            </a:r>
            <a:r>
              <a:rPr lang="en-GB" sz="1200" kern="1200">
                <a:solidFill>
                  <a:schemeClr val="tx1"/>
                </a:solidFill>
                <a:effectLst/>
                <a:latin typeface="+mn-lt"/>
                <a:ea typeface="+mn-ea"/>
                <a:cs typeface="+mn-cs"/>
              </a:rPr>
              <a:t> father scowled. </a:t>
            </a:r>
            <a:r>
              <a:rPr lang="nb-NO"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20</a:t>
            </a:fld>
            <a:endParaRPr lang="en-GB"/>
          </a:p>
        </p:txBody>
      </p:sp>
    </p:spTree>
    <p:extLst>
      <p:ext uri="{BB962C8B-B14F-4D97-AF65-F5344CB8AC3E}">
        <p14:creationId xmlns:p14="http://schemas.microsoft.com/office/powerpoint/2010/main" val="3419279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GB" sz="1200" kern="1200">
                <a:solidFill>
                  <a:schemeClr val="tx1"/>
                </a:solidFill>
                <a:effectLst/>
                <a:latin typeface="+mn-lt"/>
                <a:ea typeface="+mn-ea"/>
                <a:cs typeface="+mn-cs"/>
              </a:rPr>
              <a:t>Finally, Ziana joined Ono and Iris on the stage. She thought of her father, put his flute to her lips and the three began to play together. A shocked silence fell. Never before had the flute and drums been heard together or a girl been seen playing the flute.  </a:t>
            </a:r>
            <a:endParaRPr lang="sv-SE"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The melody of gratitude for sun and rain from Ziana’s flute floated through the air in time to the rhythm of the dancing stream from Ono’s drum.  </a:t>
            </a:r>
            <a:endParaRPr lang="sv-SE"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The song ended and the crowd looked from one to another. Some clapped hesitantly while others looked away. </a:t>
            </a:r>
            <a:r>
              <a:rPr lang="en-GB" sz="1200" kern="1200" err="1">
                <a:solidFill>
                  <a:schemeClr val="tx1"/>
                </a:solidFill>
                <a:effectLst/>
                <a:latin typeface="+mn-lt"/>
                <a:ea typeface="+mn-ea"/>
                <a:cs typeface="+mn-cs"/>
              </a:rPr>
              <a:t>Brone’s</a:t>
            </a:r>
            <a:r>
              <a:rPr lang="en-GB" sz="1200" kern="1200">
                <a:solidFill>
                  <a:schemeClr val="tx1"/>
                </a:solidFill>
                <a:effectLst/>
                <a:latin typeface="+mn-lt"/>
                <a:ea typeface="+mn-ea"/>
                <a:cs typeface="+mn-cs"/>
              </a:rPr>
              <a:t> father exploded at Ziana. "Traitor!" he shouted and stormed off.  </a:t>
            </a:r>
            <a:endParaRPr lang="sv-SE" sz="1200" kern="1200">
              <a:solidFill>
                <a:schemeClr val="tx1"/>
              </a:solidFill>
              <a:effectLst/>
              <a:latin typeface="+mn-lt"/>
              <a:ea typeface="+mn-ea"/>
              <a:cs typeface="+mn-cs"/>
            </a:endParaRPr>
          </a:p>
          <a:p>
            <a:r>
              <a:rPr lang="en-GB" sz="1200" kern="1200" err="1">
                <a:solidFill>
                  <a:schemeClr val="tx1"/>
                </a:solidFill>
                <a:effectLst/>
                <a:latin typeface="+mn-lt"/>
                <a:ea typeface="+mn-ea"/>
                <a:cs typeface="+mn-cs"/>
              </a:rPr>
              <a:t>Brone’s</a:t>
            </a:r>
            <a:r>
              <a:rPr lang="en-GB" sz="1200" kern="1200">
                <a:solidFill>
                  <a:schemeClr val="tx1"/>
                </a:solidFill>
                <a:effectLst/>
                <a:latin typeface="+mn-lt"/>
                <a:ea typeface="+mn-ea"/>
                <a:cs typeface="+mn-cs"/>
              </a:rPr>
              <a:t> face was sorrowful as he looked at his father. Shaking his head, he took the flute from his neck, laid it on his father’s stall, and left the village for good.  </a:t>
            </a:r>
            <a:r>
              <a:rPr lang="sv-SE">
                <a:effectLst/>
              </a:rPr>
              <a:t>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21</a:t>
            </a:fld>
            <a:endParaRPr lang="en-GB"/>
          </a:p>
        </p:txBody>
      </p:sp>
    </p:spTree>
    <p:extLst>
      <p:ext uri="{BB962C8B-B14F-4D97-AF65-F5344CB8AC3E}">
        <p14:creationId xmlns:p14="http://schemas.microsoft.com/office/powerpoint/2010/main" val="78067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GB" sz="1200" kern="1200">
                <a:solidFill>
                  <a:schemeClr val="tx1"/>
                </a:solidFill>
                <a:effectLst/>
                <a:latin typeface="+mn-lt"/>
                <a:ea typeface="+mn-ea"/>
                <a:cs typeface="+mn-cs"/>
              </a:rPr>
              <a:t>There was much discussion in both villages after the concert. Should everyone be served at all market stalls? Should girls be allowed to play the flute and should the flute and the drum ever be played together? After many months, the villagers could still not agree.  </a:t>
            </a:r>
            <a:endParaRPr lang="sv-SE"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Having listened to the drummers’ experiences and seen the sincerity of all the people, the market council ruled. “All people will be treated well in the </a:t>
            </a:r>
            <a:r>
              <a:rPr lang="en-GB"/>
              <a:t>marketplace</a:t>
            </a:r>
            <a:r>
              <a:rPr lang="en-GB" sz="1200" kern="1200">
                <a:solidFill>
                  <a:schemeClr val="tx1"/>
                </a:solidFill>
                <a:effectLst/>
                <a:latin typeface="+mn-lt"/>
                <a:ea typeface="+mn-ea"/>
                <a:cs typeface="+mn-cs"/>
              </a:rPr>
              <a:t>!” The ban on drumming was lifted and the remaining ‘no drummers’ signs were taken down. </a:t>
            </a:r>
            <a:r>
              <a:rPr lang="en-GB" kern="1200">
                <a:effectLst/>
              </a:rPr>
              <a:t>But</a:t>
            </a:r>
            <a:r>
              <a:rPr lang="en-GB"/>
              <a:t> for other questions on the playing of instruments, the council refused to take sides.</a:t>
            </a:r>
            <a:r>
              <a:rPr lang="en-GB" sz="1200" kern="1200">
                <a:solidFill>
                  <a:schemeClr val="tx1"/>
                </a:solidFill>
                <a:effectLst/>
                <a:latin typeface="+mn-lt"/>
                <a:ea typeface="+mn-ea"/>
                <a:cs typeface="+mn-cs"/>
              </a:rPr>
              <a:t> Instead, the sincere belief of each person would be respected and they would be free to follow it.  </a:t>
            </a:r>
            <a:r>
              <a:rPr lang="sv-SE"/>
              <a:t>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22</a:t>
            </a:fld>
            <a:endParaRPr lang="en-GB"/>
          </a:p>
        </p:txBody>
      </p:sp>
    </p:spTree>
    <p:extLst>
      <p:ext uri="{BB962C8B-B14F-4D97-AF65-F5344CB8AC3E}">
        <p14:creationId xmlns:p14="http://schemas.microsoft.com/office/powerpoint/2010/main" val="851917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GB" sz="1200" kern="1200">
                <a:solidFill>
                  <a:schemeClr val="tx1"/>
                </a:solidFill>
                <a:effectLst/>
                <a:latin typeface="+mn-lt"/>
                <a:ea typeface="+mn-ea"/>
                <a:cs typeface="+mn-cs"/>
              </a:rPr>
              <a:t>It took many years before the drummers felt welcome at every stall in the market, but every week Ziana, Ono and Iris could be seen together playing the songs of the flute and the drum, until their fingers grew stiff and their hair turned white.   </a:t>
            </a:r>
            <a:r>
              <a:rPr lang="sv-SE">
                <a:effectLst/>
              </a:rPr>
              <a:t>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23</a:t>
            </a:fld>
            <a:endParaRPr lang="en-GB"/>
          </a:p>
        </p:txBody>
      </p:sp>
    </p:spTree>
    <p:extLst>
      <p:ext uri="{BB962C8B-B14F-4D97-AF65-F5344CB8AC3E}">
        <p14:creationId xmlns:p14="http://schemas.microsoft.com/office/powerpoint/2010/main" val="3210207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i="1" kern="1200">
                <a:solidFill>
                  <a:schemeClr val="tx1"/>
                </a:solidFill>
                <a:effectLst/>
                <a:latin typeface="+mn-lt"/>
                <a:ea typeface="+mn-ea"/>
                <a:cs typeface="+mn-cs"/>
              </a:rPr>
              <a:t>This slide should be shown as you introduce the Once upon a time small group discussion. Explain that each of the words on the slide relate to the story in some way.</a:t>
            </a:r>
            <a:endParaRPr lang="sv-SE" sz="1200" kern="1200">
              <a:solidFill>
                <a:schemeClr val="tx1"/>
              </a:solidFill>
              <a:effectLst/>
              <a:latin typeface="+mn-lt"/>
              <a:ea typeface="+mn-ea"/>
              <a:cs typeface="+mn-cs"/>
            </a:endParaRPr>
          </a:p>
          <a:p>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24</a:t>
            </a:fld>
            <a:endParaRPr lang="en-GB"/>
          </a:p>
        </p:txBody>
      </p:sp>
    </p:spTree>
    <p:extLst>
      <p:ext uri="{BB962C8B-B14F-4D97-AF65-F5344CB8AC3E}">
        <p14:creationId xmlns:p14="http://schemas.microsoft.com/office/powerpoint/2010/main" val="4059216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i="1" kern="1200" dirty="0">
                <a:solidFill>
                  <a:schemeClr val="tx1"/>
                </a:solidFill>
                <a:effectLst/>
                <a:latin typeface="+mn-lt"/>
                <a:ea typeface="+mn-ea"/>
                <a:cs typeface="+mn-cs"/>
              </a:rPr>
              <a:t>Slides </a:t>
            </a:r>
            <a:r>
              <a:rPr lang="en-GB" i="1" dirty="0"/>
              <a:t>25-46</a:t>
            </a:r>
            <a:r>
              <a:rPr lang="en-GB" sz="1200" i="1" kern="1200" dirty="0">
                <a:solidFill>
                  <a:schemeClr val="tx1"/>
                </a:solidFill>
                <a:effectLst/>
                <a:latin typeface="+mn-lt"/>
                <a:ea typeface="+mn-ea"/>
                <a:cs typeface="+mn-cs"/>
              </a:rPr>
              <a:t> illustrate the </a:t>
            </a:r>
            <a:r>
              <a:rPr lang="en-GB" i="1" dirty="0"/>
              <a:t>session</a:t>
            </a:r>
            <a:r>
              <a:rPr lang="en-GB" sz="1200" i="1" kern="1200" dirty="0">
                <a:solidFill>
                  <a:schemeClr val="tx1"/>
                </a:solidFill>
                <a:effectLst/>
                <a:latin typeface="+mn-lt"/>
                <a:ea typeface="+mn-ea"/>
                <a:cs typeface="+mn-cs"/>
              </a:rPr>
              <a:t> 2 </a:t>
            </a:r>
            <a:r>
              <a:rPr lang="en-GB" i="1" dirty="0"/>
              <a:t>presentation.</a:t>
            </a:r>
            <a:endParaRPr lang="en-GB" sz="1200" i="1" kern="1200" dirty="0">
              <a:solidFill>
                <a:schemeClr val="tx1"/>
              </a:solidFill>
              <a:effectLst/>
              <a:latin typeface="+mn-lt"/>
              <a:ea typeface="+mn-ea"/>
              <a:cs typeface="+mn-cs"/>
            </a:endParaRPr>
          </a:p>
          <a:p>
            <a:endParaRPr lang="sv-SE" sz="1200" kern="120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Presentation: Freedom of </a:t>
            </a:r>
            <a:r>
              <a:rPr lang="en-GB" b="1" dirty="0"/>
              <a:t>Thought, Conscience, Religion</a:t>
            </a:r>
            <a:r>
              <a:rPr lang="en-GB" sz="1200" b="1" kern="1200" dirty="0">
                <a:solidFill>
                  <a:schemeClr val="tx1"/>
                </a:solidFill>
                <a:effectLst/>
                <a:latin typeface="+mn-lt"/>
                <a:ea typeface="+mn-ea"/>
                <a:cs typeface="+mn-cs"/>
              </a:rPr>
              <a:t> </a:t>
            </a:r>
            <a:r>
              <a:rPr lang="en-GB" b="1" dirty="0"/>
              <a:t>and</a:t>
            </a:r>
            <a:r>
              <a:rPr lang="en-GB" sz="1200" b="1" kern="1200" dirty="0">
                <a:solidFill>
                  <a:schemeClr val="tx1"/>
                </a:solidFill>
                <a:effectLst/>
                <a:latin typeface="+mn-lt"/>
                <a:ea typeface="+mn-ea"/>
                <a:cs typeface="+mn-cs"/>
              </a:rPr>
              <a:t> Belief</a:t>
            </a:r>
            <a:br>
              <a:rPr lang="en-GB" sz="1200" b="1" kern="1200" dirty="0">
                <a:effectLst/>
                <a:cs typeface="+mn-lt"/>
              </a:rPr>
            </a:br>
            <a:br>
              <a:rPr lang="en-GB" sz="1200" b="1" kern="1200" dirty="0">
                <a:effectLst/>
                <a:cs typeface="+mn-lt"/>
              </a:rPr>
            </a:br>
            <a:r>
              <a:rPr lang="en-GB" sz="1200" b="1" kern="1200" dirty="0">
                <a:solidFill>
                  <a:schemeClr val="tx1"/>
                </a:solidFill>
                <a:effectLst/>
                <a:latin typeface="+mn-lt"/>
                <a:ea typeface="+mn-ea"/>
                <a:cs typeface="+mn-cs"/>
              </a:rPr>
              <a:t>Introduction </a:t>
            </a:r>
            <a:br>
              <a:rPr lang="en-GB" sz="1200" b="1" kern="1200" dirty="0">
                <a:effectLst/>
                <a:cs typeface="+mn-lt"/>
              </a:rPr>
            </a:br>
            <a:r>
              <a:rPr lang="en-GB" sz="1200" kern="1200" dirty="0">
                <a:solidFill>
                  <a:schemeClr val="tx1"/>
                </a:solidFill>
                <a:effectLst/>
                <a:latin typeface="+mn-lt"/>
                <a:ea typeface="+mn-ea"/>
                <a:cs typeface="+mn-cs"/>
              </a:rPr>
              <a:t>So, who or what does freedom of religion or belief protect?  </a:t>
            </a:r>
            <a:endParaRPr lang="sv-SE" sz="1200" kern="1200" dirty="0">
              <a:solidFill>
                <a:schemeClr val="tx1"/>
              </a:solidFill>
              <a:effectLst/>
              <a:latin typeface="+mn-lt"/>
              <a:ea typeface="+mn-ea"/>
              <a:cs typeface="+mn-cs"/>
            </a:endParaRPr>
          </a:p>
          <a:p>
            <a:pPr fontAlgn="base"/>
            <a:r>
              <a:rPr lang="en-GB" sz="1200" kern="1200" dirty="0">
                <a:solidFill>
                  <a:schemeClr val="tx1"/>
                </a:solidFill>
                <a:effectLst/>
                <a:latin typeface="+mn-lt"/>
                <a:ea typeface="+mn-ea"/>
                <a:cs typeface="+mn-cs"/>
              </a:rPr>
              <a:t>You might think the logical answer is religions and beliefs. But actually, freedom of religion or belief doesn’t protect religious or other beliefs in themselves. It doesn’t protect God or the sacred. Just like every other human right, it protects people.  </a:t>
            </a:r>
            <a:endParaRPr lang="sv-SE" sz="1200" kern="1200" dirty="0">
              <a:solidFill>
                <a:schemeClr val="tx1"/>
              </a:solidFill>
              <a:effectLst/>
              <a:latin typeface="+mn-lt"/>
              <a:ea typeface="+mn-ea"/>
              <a:cs typeface="+mn-cs"/>
            </a:endParaRPr>
          </a:p>
          <a:p>
            <a:pPr fontAlgn="base"/>
            <a:r>
              <a:rPr lang="en-GB" sz="1200" kern="1200" dirty="0">
                <a:solidFill>
                  <a:schemeClr val="tx1"/>
                </a:solidFill>
                <a:effectLst/>
                <a:latin typeface="+mn-lt"/>
                <a:ea typeface="+mn-ea"/>
                <a:cs typeface="+mn-cs"/>
              </a:rPr>
              <a:t>To give the right its fullest name, Freedom of thought, conscience, religion </a:t>
            </a:r>
            <a:r>
              <a:rPr lang="en-GB" dirty="0"/>
              <a:t>and</a:t>
            </a:r>
            <a:r>
              <a:rPr lang="en-GB" sz="1200" kern="1200" dirty="0">
                <a:solidFill>
                  <a:schemeClr val="tx1"/>
                </a:solidFill>
                <a:effectLst/>
                <a:latin typeface="+mn-lt"/>
                <a:ea typeface="+mn-ea"/>
                <a:cs typeface="+mn-cs"/>
              </a:rPr>
              <a:t> belief protects rights for every human being – no matter who they are, no matter what they believe in or what religion they belong to.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25</a:t>
            </a:fld>
            <a:endParaRPr lang="en-GB"/>
          </a:p>
        </p:txBody>
      </p:sp>
    </p:spTree>
    <p:extLst>
      <p:ext uri="{BB962C8B-B14F-4D97-AF65-F5344CB8AC3E}">
        <p14:creationId xmlns:p14="http://schemas.microsoft.com/office/powerpoint/2010/main" val="177446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dirty="0">
                <a:solidFill>
                  <a:schemeClr val="tx1"/>
                </a:solidFill>
                <a:effectLst/>
                <a:latin typeface="+mn-lt"/>
                <a:ea typeface="+mn-ea"/>
                <a:cs typeface="+mn-cs"/>
              </a:rPr>
              <a:t>Freedom of religion or belief is based on the idea that all human beings have fundamental needs:  </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to be allowed to think and decide for themselves about what is good and true </a:t>
            </a:r>
            <a:endParaRPr lang="sv-SE" sz="1200" kern="1200" dirty="0">
              <a:solidFill>
                <a:schemeClr val="tx1"/>
              </a:solidFill>
              <a:effectLst/>
              <a:latin typeface="+mn-lt"/>
              <a:cs typeface="Calibri" panose="020F0502020204030204"/>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to belong to groups with shared beliefs, practices and identities  </a:t>
            </a:r>
            <a:endParaRPr lang="sv-SE" sz="1200" kern="1200" dirty="0">
              <a:solidFill>
                <a:schemeClr val="tx1"/>
              </a:solidFill>
              <a:effectLst/>
              <a:latin typeface="+mn-lt"/>
              <a:cs typeface="Calibri" panose="020F0502020204030204"/>
            </a:endParaRPr>
          </a:p>
          <a:p>
            <a:pPr marL="171450" indent="-171450">
              <a:buFont typeface="Arial" panose="020B0604020202020204" pitchFamily="34" charset="0"/>
              <a:buChar char="•"/>
            </a:pPr>
            <a:r>
              <a:rPr lang="en-GB" dirty="0"/>
              <a:t>and to</a:t>
            </a:r>
            <a:r>
              <a:rPr lang="en-GB" sz="1200" kern="1200" dirty="0">
                <a:solidFill>
                  <a:schemeClr val="tx1"/>
                </a:solidFill>
                <a:effectLst/>
                <a:latin typeface="+mn-lt"/>
                <a:ea typeface="+mn-ea"/>
                <a:cs typeface="+mn-cs"/>
              </a:rPr>
              <a:t> be able to question ideas and practices, change their minds about what they believe and refuse to do things which violate their conscience.  </a:t>
            </a:r>
            <a:endParaRPr lang="sv-SE" sz="1200" kern="1200" dirty="0">
              <a:solidFill>
                <a:schemeClr val="tx1"/>
              </a:solidFill>
              <a:effectLst/>
              <a:latin typeface="+mn-lt"/>
              <a:cs typeface="Calibri" panose="020F0502020204030204"/>
            </a:endParaRPr>
          </a:p>
          <a:p>
            <a:r>
              <a:rPr lang="en-GB" sz="1200" kern="1200" dirty="0">
                <a:solidFill>
                  <a:schemeClr val="tx1"/>
                </a:solidFill>
                <a:effectLst/>
                <a:latin typeface="+mn-lt"/>
                <a:ea typeface="+mn-ea"/>
                <a:cs typeface="+mn-cs"/>
              </a:rPr>
              <a:t>To Think, Believe, Belong, Practice, Question, Change their minds and Refuse.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26</a:t>
            </a:fld>
            <a:endParaRPr lang="en-GB"/>
          </a:p>
        </p:txBody>
      </p:sp>
    </p:spTree>
    <p:extLst>
      <p:ext uri="{BB962C8B-B14F-4D97-AF65-F5344CB8AC3E}">
        <p14:creationId xmlns:p14="http://schemas.microsoft.com/office/powerpoint/2010/main" val="1026874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GB" sz="1200" b="1" kern="1200">
                <a:solidFill>
                  <a:schemeClr val="tx1"/>
                </a:solidFill>
                <a:effectLst/>
                <a:latin typeface="+mn-lt"/>
                <a:ea typeface="+mn-ea"/>
                <a:cs typeface="+mn-cs"/>
              </a:rPr>
              <a:t>What rights do we have </a:t>
            </a:r>
            <a:br>
              <a:rPr lang="en-GB" sz="1200" b="1" kern="1200">
                <a:effectLst/>
                <a:cs typeface="+mn-lt"/>
              </a:rPr>
            </a:br>
            <a:r>
              <a:rPr lang="en-GB" sz="1200" kern="1200">
                <a:solidFill>
                  <a:schemeClr val="tx1"/>
                </a:solidFill>
                <a:effectLst/>
                <a:latin typeface="+mn-lt"/>
                <a:ea typeface="+mn-ea"/>
                <a:cs typeface="+mn-cs"/>
              </a:rPr>
              <a:t>So, what rights do we have? Let’s take a look at what is written in the conventions:   </a:t>
            </a:r>
            <a:endParaRPr lang="sv-SE"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Freedom of religion or belief is protected by Article 18 of the International Covenant on Civil and Political Rights – the ICCPR.  </a:t>
            </a:r>
            <a:br>
              <a:rPr lang="nb-NO" sz="1200" kern="1200">
                <a:effectLst/>
                <a:cs typeface="+mn-lt"/>
              </a:rPr>
            </a:br>
            <a:r>
              <a:rPr lang="en-GB" sz="1200" kern="1200">
                <a:solidFill>
                  <a:schemeClr val="tx1"/>
                </a:solidFill>
                <a:effectLst/>
                <a:latin typeface="+mn-lt"/>
                <a:ea typeface="+mn-ea"/>
                <a:cs typeface="+mn-cs"/>
              </a:rPr>
              <a:t>This is a legally binding covenant and 173 countries have committed themselves to following these international laws. [</a:t>
            </a:r>
            <a:r>
              <a:rPr lang="en-GB" sz="1200" i="1" kern="1200">
                <a:solidFill>
                  <a:schemeClr val="tx1"/>
                </a:solidFill>
                <a:effectLst/>
                <a:latin typeface="+mn-lt"/>
                <a:ea typeface="+mn-ea"/>
                <a:cs typeface="+mn-cs"/>
              </a:rPr>
              <a:t>Tell participants if your country has agreed to the ICCPR</a:t>
            </a:r>
            <a:r>
              <a:rPr lang="en-GB"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27</a:t>
            </a:fld>
            <a:endParaRPr lang="en-GB"/>
          </a:p>
        </p:txBody>
      </p:sp>
    </p:spTree>
    <p:extLst>
      <p:ext uri="{BB962C8B-B14F-4D97-AF65-F5344CB8AC3E}">
        <p14:creationId xmlns:p14="http://schemas.microsoft.com/office/powerpoint/2010/main" val="3732301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GB" sz="1200" kern="1200">
                <a:solidFill>
                  <a:schemeClr val="tx1"/>
                </a:solidFill>
                <a:effectLst/>
                <a:latin typeface="+mn-lt"/>
                <a:ea typeface="+mn-ea"/>
                <a:cs typeface="+mn-cs"/>
              </a:rPr>
              <a:t>The first sentence of Article 18 says:  </a:t>
            </a:r>
            <a:endParaRPr lang="sv-SE"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 “Everyone shall have the right to freedom of thought, conscience and religion.”</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28</a:t>
            </a:fld>
            <a:endParaRPr lang="en-GB"/>
          </a:p>
        </p:txBody>
      </p:sp>
    </p:spTree>
    <p:extLst>
      <p:ext uri="{BB962C8B-B14F-4D97-AF65-F5344CB8AC3E}">
        <p14:creationId xmlns:p14="http://schemas.microsoft.com/office/powerpoint/2010/main" val="1518423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Everyone has the right to </a:t>
            </a:r>
            <a:r>
              <a:rPr lang="en-GB" sz="1200" b="1" kern="1200">
                <a:solidFill>
                  <a:schemeClr val="tx1"/>
                </a:solidFill>
                <a:effectLst/>
                <a:latin typeface="+mn-lt"/>
                <a:ea typeface="+mn-ea"/>
                <a:cs typeface="+mn-cs"/>
              </a:rPr>
              <a:t>think</a:t>
            </a:r>
            <a:r>
              <a:rPr lang="en-GB" sz="1200" kern="1200">
                <a:solidFill>
                  <a:schemeClr val="tx1"/>
                </a:solidFill>
                <a:effectLst/>
                <a:latin typeface="+mn-lt"/>
                <a:ea typeface="+mn-ea"/>
                <a:cs typeface="+mn-cs"/>
              </a:rPr>
              <a:t> for themselves – like Ziana in the story, who thought she should be allowed to wear the flute even though she was a girl</a:t>
            </a:r>
            <a:r>
              <a:rPr lang="sv-SE" sz="1200" kern="1200">
                <a:solidFill>
                  <a:schemeClr val="tx1"/>
                </a:solidFill>
                <a:effectLst/>
                <a:latin typeface="+mn-lt"/>
                <a:ea typeface="+mn-ea"/>
                <a:cs typeface="+mn-cs"/>
              </a:rPr>
              <a:t>.</a:t>
            </a:r>
          </a:p>
          <a:p>
            <a:endParaRPr lang="en-GB"/>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29</a:t>
            </a:fld>
            <a:endParaRPr lang="en-GB"/>
          </a:p>
        </p:txBody>
      </p:sp>
    </p:spTree>
    <p:extLst>
      <p:ext uri="{BB962C8B-B14F-4D97-AF65-F5344CB8AC3E}">
        <p14:creationId xmlns:p14="http://schemas.microsoft.com/office/powerpoint/2010/main" val="2539670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i="1"/>
              <a:t>Sides 3-23 illustrate the story used in the Once upon a time exercise. </a:t>
            </a:r>
            <a:endParaRPr lang="sv-SE" i="1">
              <a:cs typeface="Calibri"/>
            </a:endParaRPr>
          </a:p>
          <a:p>
            <a:endParaRPr lang="en-GB"/>
          </a:p>
          <a:p>
            <a:r>
              <a:rPr lang="en-GB"/>
              <a:t>The Songs of the Flute and the Drum</a:t>
            </a:r>
            <a:endParaRPr lang="en-GB">
              <a:cs typeface="Calibri"/>
            </a:endParaRPr>
          </a:p>
          <a:p>
            <a:endParaRPr lang="en-GB">
              <a:cs typeface="Calibri"/>
            </a:endParaRPr>
          </a:p>
          <a:p>
            <a:r>
              <a:rPr lang="en-GB">
                <a:cs typeface="Calibri"/>
              </a:rPr>
              <a:t>By Katherine Cash and Sidsel-Marie Winther Prag.</a:t>
            </a:r>
          </a:p>
          <a:p>
            <a:r>
              <a:rPr lang="en-GB">
                <a:cs typeface="Calibri"/>
              </a:rPr>
              <a:t>Illustrated by Toby Newsome.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a:t>
            </a:fld>
            <a:endParaRPr lang="en-GB"/>
          </a:p>
        </p:txBody>
      </p:sp>
    </p:spTree>
    <p:extLst>
      <p:ext uri="{BB962C8B-B14F-4D97-AF65-F5344CB8AC3E}">
        <p14:creationId xmlns:p14="http://schemas.microsoft.com/office/powerpoint/2010/main" val="2090857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We have the have the right to listen to our conscience – like Brone who </a:t>
            </a:r>
            <a:r>
              <a:rPr lang="en-GB" sz="1200" b="1" kern="1200">
                <a:solidFill>
                  <a:schemeClr val="tx1"/>
                </a:solidFill>
                <a:effectLst/>
                <a:latin typeface="+mn-lt"/>
                <a:ea typeface="+mn-ea"/>
                <a:cs typeface="+mn-cs"/>
              </a:rPr>
              <a:t>refused</a:t>
            </a:r>
            <a:r>
              <a:rPr lang="en-GB" sz="1200" kern="1200">
                <a:solidFill>
                  <a:schemeClr val="tx1"/>
                </a:solidFill>
                <a:effectLst/>
                <a:latin typeface="+mn-lt"/>
                <a:ea typeface="+mn-ea"/>
                <a:cs typeface="+mn-cs"/>
              </a:rPr>
              <a:t> to help his father because he believed his father’s actions were wrong.    </a:t>
            </a:r>
            <a:endParaRPr lang="sv-SE" sz="1200" kern="1200">
              <a:solidFill>
                <a:schemeClr val="tx1"/>
              </a:solidFill>
              <a:effectLst/>
              <a:latin typeface="+mn-lt"/>
              <a:ea typeface="+mn-ea"/>
              <a:cs typeface="+mn-cs"/>
            </a:endParaRPr>
          </a:p>
          <a:p>
            <a:endParaRPr lang="en-GB"/>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30</a:t>
            </a:fld>
            <a:endParaRPr lang="en-GB"/>
          </a:p>
        </p:txBody>
      </p:sp>
    </p:spTree>
    <p:extLst>
      <p:ext uri="{BB962C8B-B14F-4D97-AF65-F5344CB8AC3E}">
        <p14:creationId xmlns:p14="http://schemas.microsoft.com/office/powerpoint/2010/main" val="1753681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And we have the right to hold religious or non-religious beliefs and to have a religious or belief identity – to </a:t>
            </a:r>
            <a:r>
              <a:rPr lang="en-GB" sz="1200" b="1" kern="1200">
                <a:solidFill>
                  <a:schemeClr val="tx1"/>
                </a:solidFill>
                <a:effectLst/>
                <a:latin typeface="+mn-lt"/>
                <a:ea typeface="+mn-ea"/>
                <a:cs typeface="+mn-cs"/>
              </a:rPr>
              <a:t>believe </a:t>
            </a:r>
            <a:r>
              <a:rPr lang="en-GB" sz="1200" kern="1200">
                <a:solidFill>
                  <a:schemeClr val="tx1"/>
                </a:solidFill>
                <a:effectLst/>
                <a:latin typeface="+mn-lt"/>
                <a:ea typeface="+mn-ea"/>
                <a:cs typeface="+mn-cs"/>
              </a:rPr>
              <a:t>and to </a:t>
            </a:r>
            <a:r>
              <a:rPr lang="en-GB" sz="1200" b="1" kern="1200">
                <a:solidFill>
                  <a:schemeClr val="tx1"/>
                </a:solidFill>
                <a:effectLst/>
                <a:latin typeface="+mn-lt"/>
                <a:ea typeface="+mn-ea"/>
                <a:cs typeface="+mn-cs"/>
              </a:rPr>
              <a:t>belong</a:t>
            </a:r>
            <a:r>
              <a:rPr lang="en-GB" sz="1200" kern="1200">
                <a:solidFill>
                  <a:schemeClr val="tx1"/>
                </a:solidFill>
                <a:effectLst/>
                <a:latin typeface="+mn-lt"/>
                <a:ea typeface="+mn-ea"/>
                <a:cs typeface="+mn-cs"/>
              </a:rPr>
              <a:t>. Just like the flute and drum villagers, many of us hold sincere beliefs. Our beliefs and the community of people we share them with can mean a great deal to us.  </a:t>
            </a:r>
            <a:r>
              <a:rPr lang="sv-SE">
                <a:effectLst/>
              </a:rPr>
              <a:t> </a:t>
            </a:r>
            <a:endParaRPr lang="sv-SE" sz="1200" kern="1200">
              <a:solidFill>
                <a:schemeClr val="tx1"/>
              </a:solidFill>
              <a:effectLst/>
              <a:latin typeface="+mn-lt"/>
              <a:ea typeface="+mn-ea"/>
              <a:cs typeface="+mn-cs"/>
            </a:endParaRPr>
          </a:p>
          <a:p>
            <a:endParaRPr lang="en-GB"/>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31</a:t>
            </a:fld>
            <a:endParaRPr lang="en-GB"/>
          </a:p>
        </p:txBody>
      </p:sp>
    </p:spTree>
    <p:extLst>
      <p:ext uri="{BB962C8B-B14F-4D97-AF65-F5344CB8AC3E}">
        <p14:creationId xmlns:p14="http://schemas.microsoft.com/office/powerpoint/2010/main" val="3927949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But no matter what society we live in or how true and right our beliefs are, there will be people who, for whatever reason, lose faith in their beliefs or in their community – like Brone who took off his flute and left his community.  </a:t>
            </a:r>
            <a:r>
              <a:rPr lang="sv-SE">
                <a:effectLst/>
              </a:rPr>
              <a:t> </a:t>
            </a:r>
            <a:endParaRPr lang="sv-SE" sz="1200" kern="1200">
              <a:solidFill>
                <a:schemeClr val="tx1"/>
              </a:solidFill>
              <a:effectLst/>
              <a:latin typeface="+mn-lt"/>
              <a:ea typeface="+mn-ea"/>
              <a:cs typeface="+mn-cs"/>
            </a:endParaRPr>
          </a:p>
          <a:p>
            <a:endParaRPr lang="en-GB"/>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32</a:t>
            </a:fld>
            <a:endParaRPr lang="en-GB"/>
          </a:p>
        </p:txBody>
      </p:sp>
    </p:spTree>
    <p:extLst>
      <p:ext uri="{BB962C8B-B14F-4D97-AF65-F5344CB8AC3E}">
        <p14:creationId xmlns:p14="http://schemas.microsoft.com/office/powerpoint/2010/main" val="1592197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GB" sz="1200" kern="1200">
                <a:solidFill>
                  <a:schemeClr val="tx1"/>
                </a:solidFill>
                <a:effectLst/>
                <a:latin typeface="+mn-lt"/>
                <a:ea typeface="+mn-ea"/>
                <a:cs typeface="+mn-cs"/>
              </a:rPr>
              <a:t>In international human rights law, the right to leave and to change your religion or belief is protected alongside the right to have your religion or belief. </a:t>
            </a:r>
            <a:r>
              <a:rPr lang="sv-SE">
                <a:effectLst/>
              </a:rPr>
              <a:t>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33</a:t>
            </a:fld>
            <a:endParaRPr lang="en-GB"/>
          </a:p>
        </p:txBody>
      </p:sp>
    </p:spTree>
    <p:extLst>
      <p:ext uri="{BB962C8B-B14F-4D97-AF65-F5344CB8AC3E}">
        <p14:creationId xmlns:p14="http://schemas.microsoft.com/office/powerpoint/2010/main" val="4172308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GB" sz="1200" kern="1200">
                <a:solidFill>
                  <a:schemeClr val="tx1"/>
                </a:solidFill>
                <a:effectLst/>
                <a:latin typeface="+mn-lt"/>
                <a:ea typeface="+mn-ea"/>
                <a:cs typeface="+mn-cs"/>
              </a:rPr>
              <a:t>These rights to think, believe, question and change our beliefs are often called inner freedoms. They are about what is happening in our mind and our soul, which relate to our identity – our sense of who we are.  </a:t>
            </a:r>
            <a:endParaRPr lang="sv-SE"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For this reason, they are absolute rights. Under international law, no person or government is allowed to limit these rights, ever.  </a:t>
            </a:r>
            <a:endParaRPr lang="sv-SE"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But of course, religion and belief are about far more than what is happening in our minds and souls! It is about what we do – about how we express our beliefs in words and actions.  </a:t>
            </a:r>
            <a:endParaRPr lang="sv-SE" sz="1200" kern="1200">
              <a:solidFill>
                <a:schemeClr val="tx1"/>
              </a:solidFill>
              <a:effectLst/>
              <a:latin typeface="+mn-lt"/>
              <a:ea typeface="+mn-ea"/>
              <a:cs typeface="+mn-cs"/>
            </a:endParaRPr>
          </a:p>
          <a:p>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34</a:t>
            </a:fld>
            <a:endParaRPr lang="en-GB"/>
          </a:p>
        </p:txBody>
      </p:sp>
    </p:spTree>
    <p:extLst>
      <p:ext uri="{BB962C8B-B14F-4D97-AF65-F5344CB8AC3E}">
        <p14:creationId xmlns:p14="http://schemas.microsoft.com/office/powerpoint/2010/main" val="3088286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In </a:t>
            </a:r>
            <a:r>
              <a:rPr lang="sv-SE" err="1"/>
              <a:t>our</a:t>
            </a:r>
            <a:r>
              <a:rPr lang="sv-SE"/>
              <a:t> story, the </a:t>
            </a:r>
            <a:r>
              <a:rPr lang="sv-SE" err="1"/>
              <a:t>lives</a:t>
            </a:r>
            <a:r>
              <a:rPr lang="sv-SE"/>
              <a:t> of the </a:t>
            </a:r>
            <a:r>
              <a:rPr lang="sv-SE" err="1"/>
              <a:t>villagers</a:t>
            </a:r>
            <a:r>
              <a:rPr lang="sv-SE"/>
              <a:t> </a:t>
            </a:r>
            <a:r>
              <a:rPr lang="sv-SE" err="1"/>
              <a:t>were</a:t>
            </a:r>
            <a:r>
              <a:rPr lang="sv-SE"/>
              <a:t> full of </a:t>
            </a:r>
            <a:r>
              <a:rPr lang="sv-SE" err="1"/>
              <a:t>practices</a:t>
            </a:r>
            <a:r>
              <a:rPr lang="sv-SE"/>
              <a:t> </a:t>
            </a:r>
            <a:r>
              <a:rPr lang="sv-SE" err="1"/>
              <a:t>that</a:t>
            </a:r>
            <a:r>
              <a:rPr lang="sv-SE"/>
              <a:t> </a:t>
            </a:r>
            <a:r>
              <a:rPr lang="sv-SE" err="1"/>
              <a:t>expressed</a:t>
            </a:r>
            <a:r>
              <a:rPr lang="sv-SE"/>
              <a:t> </a:t>
            </a:r>
            <a:r>
              <a:rPr lang="sv-SE" err="1"/>
              <a:t>their</a:t>
            </a:r>
            <a:r>
              <a:rPr lang="sv-SE"/>
              <a:t> </a:t>
            </a:r>
            <a:r>
              <a:rPr lang="sv-SE" err="1"/>
              <a:t>beliefs</a:t>
            </a:r>
            <a:r>
              <a:rPr lang="sv-SE"/>
              <a:t> and </a:t>
            </a:r>
            <a:r>
              <a:rPr lang="sv-SE" err="1"/>
              <a:t>belonging</a:t>
            </a:r>
            <a:r>
              <a:rPr lang="sv-SE"/>
              <a:t>! From the </a:t>
            </a:r>
            <a:r>
              <a:rPr lang="sv-SE" err="1"/>
              <a:t>wearing</a:t>
            </a:r>
            <a:r>
              <a:rPr lang="sv-SE"/>
              <a:t> of </a:t>
            </a:r>
            <a:r>
              <a:rPr lang="sv-SE" err="1"/>
              <a:t>flutes</a:t>
            </a:r>
            <a:r>
              <a:rPr lang="sv-SE"/>
              <a:t> to the </a:t>
            </a:r>
            <a:r>
              <a:rPr lang="sv-SE" err="1"/>
              <a:t>drumming</a:t>
            </a:r>
            <a:r>
              <a:rPr lang="sv-SE"/>
              <a:t> of </a:t>
            </a:r>
            <a:r>
              <a:rPr lang="sv-SE" err="1"/>
              <a:t>daily</a:t>
            </a:r>
            <a:r>
              <a:rPr lang="sv-SE"/>
              <a:t> </a:t>
            </a:r>
            <a:r>
              <a:rPr lang="sv-SE" err="1"/>
              <a:t>life</a:t>
            </a:r>
            <a:r>
              <a:rPr lang="sv-SE"/>
              <a:t>. </a:t>
            </a:r>
            <a:r>
              <a:rPr lang="sv-SE" err="1"/>
              <a:t>Freedom</a:t>
            </a:r>
            <a:r>
              <a:rPr lang="sv-SE"/>
              <a:t> of religion or </a:t>
            </a:r>
            <a:r>
              <a:rPr lang="sv-SE" err="1"/>
              <a:t>belief</a:t>
            </a:r>
            <a:r>
              <a:rPr lang="sv-SE"/>
              <a:t> </a:t>
            </a:r>
            <a:r>
              <a:rPr lang="sv-SE" err="1"/>
              <a:t>also</a:t>
            </a:r>
            <a:r>
              <a:rPr lang="sv-SE"/>
              <a:t> </a:t>
            </a:r>
            <a:r>
              <a:rPr lang="sv-SE" err="1"/>
              <a:t>protects</a:t>
            </a:r>
            <a:r>
              <a:rPr lang="sv-SE"/>
              <a:t> </a:t>
            </a:r>
            <a:r>
              <a:rPr lang="sv-SE" err="1"/>
              <a:t>these</a:t>
            </a:r>
            <a:r>
              <a:rPr lang="sv-SE"/>
              <a:t> </a:t>
            </a:r>
            <a:r>
              <a:rPr lang="sv-SE" err="1"/>
              <a:t>rights</a:t>
            </a:r>
            <a:r>
              <a:rPr lang="sv-SE"/>
              <a:t>. </a:t>
            </a:r>
            <a:r>
              <a:rPr lang="sv-SE" err="1"/>
              <a:t>Let's</a:t>
            </a:r>
            <a:r>
              <a:rPr lang="sv-SE"/>
              <a:t> look at the </a:t>
            </a:r>
            <a:r>
              <a:rPr lang="sv-SE" err="1"/>
              <a:t>Covenant</a:t>
            </a:r>
            <a:r>
              <a:rPr lang="sv-SE"/>
              <a:t> </a:t>
            </a:r>
            <a:r>
              <a:rPr lang="sv-SE" err="1"/>
              <a:t>again</a:t>
            </a:r>
            <a:r>
              <a:rPr lang="sv-SE"/>
              <a:t>: </a:t>
            </a:r>
            <a:endParaRPr lang="sv-SE" strike="sngStrike">
              <a:effectLst/>
              <a:cs typeface="Calibri"/>
            </a:endParaRPr>
          </a:p>
          <a:p>
            <a:endParaRPr lang="en-GB"/>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35</a:t>
            </a:fld>
            <a:endParaRPr lang="en-GB"/>
          </a:p>
        </p:txBody>
      </p:sp>
    </p:spTree>
    <p:extLst>
      <p:ext uri="{BB962C8B-B14F-4D97-AF65-F5344CB8AC3E}">
        <p14:creationId xmlns:p14="http://schemas.microsoft.com/office/powerpoint/2010/main" val="2606551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GB" sz="1200" kern="1200" dirty="0">
                <a:solidFill>
                  <a:schemeClr val="tx1"/>
                </a:solidFill>
                <a:effectLst/>
                <a:latin typeface="+mn-lt"/>
                <a:ea typeface="+mn-ea"/>
                <a:cs typeface="+mn-cs"/>
              </a:rPr>
              <a:t>Article 18 says: This right shall include … freedom, either individually or in community with others and in public or private, to manifest his religion or belief in worship, observance, practice and teaching. </a:t>
            </a:r>
            <a:endParaRPr lang="sv-SE" sz="1200" kern="1200" dirty="0">
              <a:solidFill>
                <a:schemeClr val="tx1"/>
              </a:solidFill>
              <a:effectLst/>
              <a:latin typeface="+mn-lt"/>
              <a:ea typeface="+mn-ea"/>
              <a:cs typeface="+mn-cs"/>
            </a:endParaRPr>
          </a:p>
          <a:p>
            <a:pPr fontAlgn="base"/>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fontAlgn="base"/>
            <a:r>
              <a:rPr lang="en-GB" sz="1200" kern="1200" dirty="0">
                <a:solidFill>
                  <a:schemeClr val="tx1"/>
                </a:solidFill>
                <a:effectLst/>
                <a:latin typeface="+mn-lt"/>
                <a:ea typeface="+mn-ea"/>
                <a:cs typeface="+mn-cs"/>
              </a:rPr>
              <a:t>We have the right to pray privately and to express our religion or belief as part of a community, with collective worship and traditions. And that community has rights too – not rights to control their members, but rights in relation to the state. For example, the state has to ensure that religious and belief communities can gain a legal identity if they want to, so that they can hold bank accounts, employ people and own buildings.</a:t>
            </a:r>
            <a:endParaRPr lang="sv-SE" sz="1200" kern="1200" dirty="0">
              <a:solidFill>
                <a:schemeClr val="tx1"/>
              </a:solidFill>
              <a:effectLst/>
              <a:latin typeface="+mn-lt"/>
              <a:ea typeface="+mn-ea"/>
              <a:cs typeface="+mn-cs"/>
            </a:endParaRPr>
          </a:p>
          <a:p>
            <a:pPr fontAlgn="base"/>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are many different ways for individuals and groups to practice a religion or belief, and United Nations experts have provided plenty of examples of activities that are protected. For example, we have the rights: </a:t>
            </a:r>
            <a:r>
              <a:rPr lang="nb-NO" sz="1200" kern="1200" dirty="0">
                <a:solidFill>
                  <a:schemeClr val="tx1"/>
                </a:solidFill>
                <a:effectLst/>
                <a:latin typeface="+mn-lt"/>
                <a:ea typeface="+mn-ea"/>
                <a:cs typeface="+mn-cs"/>
              </a:rPr>
              <a:t> </a:t>
            </a:r>
            <a:r>
              <a:rPr lang="sv-SE" dirty="0">
                <a:effectLst/>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36</a:t>
            </a:fld>
            <a:endParaRPr lang="en-GB"/>
          </a:p>
        </p:txBody>
      </p:sp>
    </p:spTree>
    <p:extLst>
      <p:ext uri="{BB962C8B-B14F-4D97-AF65-F5344CB8AC3E}">
        <p14:creationId xmlns:p14="http://schemas.microsoft.com/office/powerpoint/2010/main" val="21416106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fontAlgn="base">
              <a:buFont typeface="Arial" panose="020B0604020202020204" pitchFamily="34" charset="0"/>
              <a:buChar char="•"/>
            </a:pPr>
            <a:r>
              <a:rPr lang="en-GB" sz="1200" kern="1200" dirty="0">
                <a:solidFill>
                  <a:schemeClr val="tx1"/>
                </a:solidFill>
                <a:effectLst/>
                <a:latin typeface="+mn-lt"/>
                <a:ea typeface="+mn-ea"/>
                <a:cs typeface="+mn-cs"/>
              </a:rPr>
              <a:t>To come together for worship, celebrate festivals and observe days of rest.  </a:t>
            </a:r>
            <a:endParaRPr lang="sv-SE" sz="120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GB" sz="1200" kern="1200" dirty="0">
                <a:solidFill>
                  <a:schemeClr val="tx1"/>
                </a:solidFill>
                <a:effectLst/>
                <a:latin typeface="+mn-lt"/>
                <a:ea typeface="+mn-ea"/>
                <a:cs typeface="+mn-cs"/>
              </a:rPr>
              <a:t>To wear religious clothing and follow special diets.  </a:t>
            </a:r>
            <a:endParaRPr lang="sv-SE" sz="120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GB" sz="1200" kern="1200" dirty="0">
                <a:solidFill>
                  <a:schemeClr val="tx1"/>
                </a:solidFill>
                <a:effectLst/>
                <a:latin typeface="+mn-lt"/>
                <a:ea typeface="+mn-ea"/>
                <a:cs typeface="+mn-cs"/>
              </a:rPr>
              <a:t>To have places of worship, cemeteries and to display religious symbols.  </a:t>
            </a:r>
            <a:endParaRPr lang="sv-SE" sz="120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GB" sz="1200" kern="1200" dirty="0">
                <a:solidFill>
                  <a:schemeClr val="tx1"/>
                </a:solidFill>
                <a:effectLst/>
                <a:latin typeface="+mn-lt"/>
                <a:ea typeface="+mn-ea"/>
                <a:cs typeface="+mn-cs"/>
              </a:rPr>
              <a:t>To play a role in society, for example by forming charitable organisations and </a:t>
            </a:r>
            <a:endParaRPr lang="sv-SE" sz="120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GB" sz="1200" kern="1200" dirty="0">
                <a:solidFill>
                  <a:schemeClr val="tx1"/>
                </a:solidFill>
                <a:effectLst/>
                <a:latin typeface="+mn-lt"/>
                <a:ea typeface="+mn-ea"/>
                <a:cs typeface="+mn-cs"/>
              </a:rPr>
              <a:t>To talk about and teach religion or belief, and train or appoint leaders.  </a:t>
            </a:r>
            <a:endParaRPr lang="sv-SE" sz="1200" kern="1200" dirty="0">
              <a:solidFill>
                <a:schemeClr val="tx1"/>
              </a:solidFill>
              <a:effectLst/>
              <a:latin typeface="+mn-lt"/>
              <a:ea typeface="+mn-ea"/>
              <a:cs typeface="+mn-cs"/>
            </a:endParaRPr>
          </a:p>
          <a:p>
            <a:pPr fontAlgn="base"/>
            <a:r>
              <a:rPr lang="en-GB" sz="1200" kern="1200" dirty="0">
                <a:solidFill>
                  <a:schemeClr val="tx1"/>
                </a:solidFill>
                <a:effectLst/>
                <a:latin typeface="+mn-lt"/>
                <a:ea typeface="+mn-ea"/>
                <a:cs typeface="+mn-cs"/>
              </a:rPr>
              <a:t>At this point, you might be thinking, “Great – these are just the kind of rights I want for my community!” Or you might be getting worried! </a:t>
            </a:r>
            <a:r>
              <a:rPr lang="nb-NO"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37</a:t>
            </a:fld>
            <a:endParaRPr lang="en-GB"/>
          </a:p>
        </p:txBody>
      </p:sp>
    </p:spTree>
    <p:extLst>
      <p:ext uri="{BB962C8B-B14F-4D97-AF65-F5344CB8AC3E}">
        <p14:creationId xmlns:p14="http://schemas.microsoft.com/office/powerpoint/2010/main" val="1816320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GB" sz="1200" b="1" kern="1200">
                <a:solidFill>
                  <a:schemeClr val="tx1"/>
                </a:solidFill>
                <a:effectLst/>
                <a:latin typeface="+mn-lt"/>
                <a:ea typeface="+mn-ea"/>
                <a:cs typeface="+mn-cs"/>
              </a:rPr>
              <a:t>Voluntarism and Equality – Do not harm others!</a:t>
            </a:r>
            <a:r>
              <a:rPr lang="en-GB" b="1"/>
              <a:t> </a:t>
            </a:r>
            <a:endParaRPr lang="en-GB" sz="1200" b="1"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What about people or groups who use their religion or belief to promote hatred or violence towards others, who discriminate against others or who repress and control others within their group?  </a:t>
            </a:r>
            <a:endParaRPr lang="sv-SE"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Does Freedom of Religion or Belief mean that they free to do this – no matter what the impact on other people? </a:t>
            </a:r>
            <a:endParaRPr lang="sv-SE"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Thankfully not! </a:t>
            </a:r>
            <a:r>
              <a:rPr lang="nb-NO"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38</a:t>
            </a:fld>
            <a:endParaRPr lang="en-GB"/>
          </a:p>
        </p:txBody>
      </p:sp>
    </p:spTree>
    <p:extLst>
      <p:ext uri="{BB962C8B-B14F-4D97-AF65-F5344CB8AC3E}">
        <p14:creationId xmlns:p14="http://schemas.microsoft.com/office/powerpoint/2010/main" val="3130427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GB" sz="1200" kern="1200">
                <a:solidFill>
                  <a:schemeClr val="tx1"/>
                </a:solidFill>
                <a:effectLst/>
                <a:latin typeface="+mn-lt"/>
                <a:ea typeface="+mn-ea"/>
                <a:cs typeface="+mn-cs"/>
              </a:rPr>
              <a:t>Human rights conventions tell us both what our rights are and what the limits to our rights are. Or to put it another way – what our responsibilities are when we exercise our rights. </a:t>
            </a:r>
            <a:endParaRPr lang="sv-SE"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We can sum these responsibilities up by saying that no one should use their rights and freedoms in ways that harm other people. This is every person’s moral duty according to human rights conventions.   </a:t>
            </a:r>
            <a:endParaRPr lang="sv-SE"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And the government has a legal duty to respect everyone’s rights and to protect everyone from harm.  </a:t>
            </a:r>
            <a:endParaRPr lang="sv-SE"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Let’s look more specifically at HOW we should be protected from harm.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39</a:t>
            </a:fld>
            <a:endParaRPr lang="en-GB"/>
          </a:p>
        </p:txBody>
      </p:sp>
    </p:spTree>
    <p:extLst>
      <p:ext uri="{BB962C8B-B14F-4D97-AF65-F5344CB8AC3E}">
        <p14:creationId xmlns:p14="http://schemas.microsoft.com/office/powerpoint/2010/main" val="3840577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a:solidFill>
                  <a:schemeClr val="tx1"/>
                </a:solidFill>
                <a:effectLst/>
                <a:latin typeface="+mn-lt"/>
                <a:ea typeface="+mn-ea"/>
                <a:cs typeface="+mn-cs"/>
              </a:rPr>
              <a:t>Once upon a time, there were two villages. </a:t>
            </a:r>
            <a:r>
              <a:rPr lang="sv-SE">
                <a:effectLst/>
              </a:rPr>
              <a:t> </a:t>
            </a:r>
            <a:endParaRPr lang="sv-SE"/>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a:t>
            </a:fld>
            <a:endParaRPr lang="en-GB"/>
          </a:p>
        </p:txBody>
      </p:sp>
    </p:spTree>
    <p:extLst>
      <p:ext uri="{BB962C8B-B14F-4D97-AF65-F5344CB8AC3E}">
        <p14:creationId xmlns:p14="http://schemas.microsoft.com/office/powerpoint/2010/main" val="33275021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GB" sz="1200" kern="1200">
                <a:solidFill>
                  <a:schemeClr val="tx1"/>
                </a:solidFill>
                <a:effectLst/>
                <a:latin typeface="+mn-lt"/>
                <a:ea typeface="+mn-ea"/>
                <a:cs typeface="+mn-cs"/>
              </a:rPr>
              <a:t>Firstly: No coercion! </a:t>
            </a:r>
            <a:br>
              <a:rPr lang="en-GB" sz="1200" kern="1200">
                <a:effectLst/>
                <a:cs typeface="+mn-lt"/>
              </a:rPr>
            </a:br>
            <a:r>
              <a:rPr lang="en-GB" sz="1200" kern="1200">
                <a:solidFill>
                  <a:schemeClr val="tx1"/>
                </a:solidFill>
                <a:effectLst/>
                <a:latin typeface="+mn-lt"/>
                <a:ea typeface="+mn-ea"/>
                <a:cs typeface="+mn-cs"/>
              </a:rPr>
              <a:t>Coercion is not allowed in matters of religion or belief. Believing and belonging </a:t>
            </a:r>
            <a:r>
              <a:rPr lang="en-GB"/>
              <a:t>are</a:t>
            </a:r>
            <a:r>
              <a:rPr lang="en-GB" sz="1200" kern="1200">
                <a:solidFill>
                  <a:schemeClr val="tx1"/>
                </a:solidFill>
                <a:effectLst/>
                <a:latin typeface="+mn-lt"/>
                <a:ea typeface="+mn-ea"/>
                <a:cs typeface="+mn-cs"/>
              </a:rPr>
              <a:t> voluntary.  </a:t>
            </a:r>
            <a:endParaRPr lang="sv-SE"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The authorities, faith communities and families are NOT allowed to use threats, intimidation or violence to force anyone to believe or not to believe, to practice or not to practice, to belong to a religion or not belong to a religion.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40</a:t>
            </a:fld>
            <a:endParaRPr lang="en-GB"/>
          </a:p>
        </p:txBody>
      </p:sp>
    </p:spTree>
    <p:extLst>
      <p:ext uri="{BB962C8B-B14F-4D97-AF65-F5344CB8AC3E}">
        <p14:creationId xmlns:p14="http://schemas.microsoft.com/office/powerpoint/2010/main" val="28953814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a:t>Secondly</a:t>
            </a:r>
            <a:r>
              <a:rPr lang="en-GB" kern="1200">
                <a:effectLst/>
              </a:rPr>
              <a:t>: No </a:t>
            </a:r>
            <a:r>
              <a:rPr lang="en-GB"/>
              <a:t>discrimination</a:t>
            </a:r>
            <a:r>
              <a:rPr lang="en-GB" kern="1200">
                <a:effectLst/>
              </a:rPr>
              <a:t>!</a:t>
            </a:r>
            <a:r>
              <a:rPr lang="en-GB" b="1" kern="1200">
                <a:effectLst/>
              </a:rPr>
              <a:t> </a:t>
            </a:r>
            <a:r>
              <a:rPr lang="en-GB"/>
              <a:t> </a:t>
            </a:r>
            <a:br>
              <a:rPr lang="en-GB"/>
            </a:br>
            <a:r>
              <a:rPr lang="en-GB"/>
              <a:t>Article 2 of the Covenant bans discrimination </a:t>
            </a:r>
            <a:r>
              <a:rPr lang="en-GB" kern="1200">
                <a:effectLst/>
              </a:rPr>
              <a:t>of </a:t>
            </a:r>
            <a:r>
              <a:rPr lang="en-GB"/>
              <a:t>any kind – whether it </a:t>
            </a:r>
            <a:r>
              <a:rPr lang="en-GB" kern="1200">
                <a:effectLst/>
              </a:rPr>
              <a:t>is </a:t>
            </a:r>
            <a:r>
              <a:rPr lang="en-GB"/>
              <a:t>based on religion</a:t>
            </a:r>
            <a:r>
              <a:rPr lang="en-GB" kern="1200">
                <a:effectLst/>
              </a:rPr>
              <a:t>, </a:t>
            </a:r>
            <a:r>
              <a:rPr lang="en-GB"/>
              <a:t>race</a:t>
            </a:r>
            <a:r>
              <a:rPr lang="en-GB" kern="1200">
                <a:effectLst/>
              </a:rPr>
              <a:t>, </a:t>
            </a:r>
            <a:r>
              <a:rPr lang="en-GB"/>
              <a:t>gender </a:t>
            </a:r>
            <a:r>
              <a:rPr lang="en-GB" kern="1200">
                <a:effectLst/>
              </a:rPr>
              <a:t>or </a:t>
            </a:r>
            <a:r>
              <a:rPr lang="en-GB"/>
              <a:t>language for example. States that have signed human rights treaties have agreed </a:t>
            </a:r>
            <a:r>
              <a:rPr lang="en-GB" kern="1200">
                <a:effectLst/>
              </a:rPr>
              <a:t>to </a:t>
            </a:r>
            <a:r>
              <a:rPr lang="en-GB"/>
              <a:t>treat everyone equally and </a:t>
            </a:r>
            <a:r>
              <a:rPr lang="en-GB" kern="1200">
                <a:effectLst/>
              </a:rPr>
              <a:t>to </a:t>
            </a:r>
            <a:r>
              <a:rPr lang="en-GB"/>
              <a:t>work actively </a:t>
            </a:r>
            <a:r>
              <a:rPr lang="en-GB" kern="1200">
                <a:effectLst/>
              </a:rPr>
              <a:t>to </a:t>
            </a:r>
            <a:r>
              <a:rPr lang="en-GB"/>
              <a:t>end discrimination in society – like the market council did in our story</a:t>
            </a:r>
            <a:r>
              <a:rPr lang="en-GB" kern="1200">
                <a:effectLst/>
              </a:rPr>
              <a:t>.</a:t>
            </a:r>
            <a:r>
              <a:rPr lang="sv-SE" kern="1200">
                <a:effectLst/>
              </a:rPr>
              <a:t> </a:t>
            </a:r>
            <a:endParaRPr lang="sv-SE"/>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41</a:t>
            </a:fld>
            <a:endParaRPr lang="en-GB"/>
          </a:p>
        </p:txBody>
      </p:sp>
    </p:spTree>
    <p:extLst>
      <p:ext uri="{BB962C8B-B14F-4D97-AF65-F5344CB8AC3E}">
        <p14:creationId xmlns:p14="http://schemas.microsoft.com/office/powerpoint/2010/main" val="19370903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GB" sz="1200" kern="1200">
                <a:solidFill>
                  <a:schemeClr val="tx1"/>
                </a:solidFill>
                <a:effectLst/>
                <a:latin typeface="+mn-lt"/>
                <a:ea typeface="+mn-ea"/>
                <a:cs typeface="+mn-cs"/>
              </a:rPr>
              <a:t>Thirdly: No destroying of rights!</a:t>
            </a:r>
            <a:r>
              <a:rPr lang="en-GB" sz="1200" b="1" kern="1200">
                <a:solidFill>
                  <a:schemeClr val="tx1"/>
                </a:solidFill>
                <a:effectLst/>
                <a:latin typeface="+mn-lt"/>
                <a:ea typeface="+mn-ea"/>
                <a:cs typeface="+mn-cs"/>
              </a:rPr>
              <a:t> </a:t>
            </a:r>
            <a:r>
              <a:rPr lang="en-GB" sz="1200" kern="1200">
                <a:solidFill>
                  <a:schemeClr val="tx1"/>
                </a:solidFill>
                <a:effectLst/>
                <a:latin typeface="+mn-lt"/>
                <a:ea typeface="+mn-ea"/>
                <a:cs typeface="+mn-cs"/>
              </a:rPr>
              <a:t> </a:t>
            </a:r>
            <a:br>
              <a:rPr lang="nb-NO" sz="1200" kern="1200">
                <a:solidFill>
                  <a:schemeClr val="tx1"/>
                </a:solidFill>
                <a:effectLst/>
                <a:latin typeface="+mn-lt"/>
                <a:ea typeface="+mn-ea"/>
                <a:cs typeface="+mn-cs"/>
              </a:rPr>
            </a:br>
            <a:r>
              <a:rPr lang="en-GB" sz="1200" kern="1200">
                <a:solidFill>
                  <a:schemeClr val="tx1"/>
                </a:solidFill>
                <a:effectLst/>
                <a:latin typeface="+mn-lt"/>
                <a:ea typeface="+mn-ea"/>
                <a:cs typeface="+mn-cs"/>
              </a:rPr>
              <a:t>Article 5 states that no government, group or person is allowed to interpret one human right as giving them the right to act in a way that destroys other human rights.  </a:t>
            </a:r>
            <a:endParaRPr lang="sv-S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And Article 20 prohibits advocating religious hatred through incitement to discrimination, hostility or violence.</a:t>
            </a:r>
            <a:endParaRPr lang="sv-SE"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Regardless of what a government or a person thinks that a religion requires of them, no one can argue that freedom of religion or belief gives them the right to trample on other peoples’ rights. So </a:t>
            </a:r>
            <a:r>
              <a:rPr lang="en-GB" sz="1200" kern="1200" err="1">
                <a:solidFill>
                  <a:schemeClr val="tx1"/>
                </a:solidFill>
                <a:effectLst/>
                <a:latin typeface="+mn-lt"/>
                <a:ea typeface="+mn-ea"/>
                <a:cs typeface="+mn-cs"/>
              </a:rPr>
              <a:t>Brone’s</a:t>
            </a:r>
            <a:r>
              <a:rPr lang="en-GB" sz="1200" kern="1200">
                <a:solidFill>
                  <a:schemeClr val="tx1"/>
                </a:solidFill>
                <a:effectLst/>
                <a:latin typeface="+mn-lt"/>
                <a:ea typeface="+mn-ea"/>
                <a:cs typeface="+mn-cs"/>
              </a:rPr>
              <a:t> father had no right to harass the drummers, even if he thought it was the right thing to do.  </a:t>
            </a:r>
            <a:endParaRPr lang="sv-SE"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I’m sure you can think of plenty of examples of religion being used to justify or incite violence, or of religious practices that harm people. You might also be able to think of times when people are unjustly prevented from peacefully practicing their religion or belief.   </a:t>
            </a:r>
          </a:p>
          <a:p>
            <a:pPr fontAlgn="base"/>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42</a:t>
            </a:fld>
            <a:endParaRPr lang="en-GB"/>
          </a:p>
        </p:txBody>
      </p:sp>
    </p:spTree>
    <p:extLst>
      <p:ext uri="{BB962C8B-B14F-4D97-AF65-F5344CB8AC3E}">
        <p14:creationId xmlns:p14="http://schemas.microsoft.com/office/powerpoint/2010/main" val="41535678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a:solidFill>
                  <a:schemeClr val="tx1"/>
                </a:solidFill>
                <a:effectLst/>
                <a:latin typeface="+mn-lt"/>
                <a:ea typeface="+mn-ea"/>
                <a:cs typeface="+mn-cs"/>
              </a:rPr>
              <a:t>Limitations to freedom of religion or belief</a:t>
            </a:r>
            <a:r>
              <a:rPr lang="en-GB" b="1"/>
              <a:t> </a:t>
            </a:r>
            <a:endParaRPr lang="en-GB" sz="1200" b="1" kern="1200">
              <a:solidFill>
                <a:schemeClr val="tx1"/>
              </a:solidFill>
              <a:effectLst/>
              <a:latin typeface="+mn-lt"/>
              <a:ea typeface="+mn-ea"/>
              <a:cs typeface="+mn-cs"/>
            </a:endParaRPr>
          </a:p>
          <a:p>
            <a:r>
              <a:rPr lang="en-GB" sz="1200" kern="1200">
                <a:solidFill>
                  <a:schemeClr val="tx1"/>
                </a:solidFill>
                <a:effectLst/>
                <a:latin typeface="+mn-lt"/>
                <a:ea typeface="+mn-ea"/>
                <a:cs typeface="+mn-cs"/>
              </a:rPr>
              <a:t>So, what are the rules?</a:t>
            </a:r>
            <a:r>
              <a:rPr lang="en-GB"/>
              <a:t> When are</a:t>
            </a:r>
            <a:r>
              <a:rPr lang="en-GB" sz="1200" kern="1200">
                <a:solidFill>
                  <a:schemeClr val="tx1"/>
                </a:solidFill>
                <a:effectLst/>
                <a:latin typeface="+mn-lt"/>
                <a:ea typeface="+mn-ea"/>
                <a:cs typeface="+mn-cs"/>
              </a:rPr>
              <a:t> governments allowed to limit freedom of religion or belief</a:t>
            </a:r>
            <a:r>
              <a:rPr lang="en-GB"/>
              <a:t>?</a:t>
            </a:r>
            <a:r>
              <a:rPr lang="en-GB" sz="1200" kern="1200">
                <a:solidFill>
                  <a:schemeClr val="tx1"/>
                </a:solidFill>
                <a:effectLst/>
                <a:latin typeface="+mn-lt"/>
                <a:ea typeface="+mn-ea"/>
                <a:cs typeface="+mn-cs"/>
              </a:rPr>
              <a:t> Let’s take a quick look at </a:t>
            </a:r>
            <a:r>
              <a:rPr lang="en-GB"/>
              <a:t>the rules</a:t>
            </a:r>
            <a:r>
              <a:rPr lang="en-GB"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a:p>
            <a:pPr fontAlgn="base"/>
            <a:endParaRPr lang="en-GB"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Firstly, the right to think and believe (the inner freedom) may never be limited.  </a:t>
            </a:r>
            <a:endParaRPr lang="sv-SE"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Secondly, the practice of religion or belief may be limited – but ONLY when the following four rules are followed.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43</a:t>
            </a:fld>
            <a:endParaRPr lang="en-GB"/>
          </a:p>
        </p:txBody>
      </p:sp>
    </p:spTree>
    <p:extLst>
      <p:ext uri="{BB962C8B-B14F-4D97-AF65-F5344CB8AC3E}">
        <p14:creationId xmlns:p14="http://schemas.microsoft.com/office/powerpoint/2010/main" val="9179342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lvl="0" indent="-228600">
              <a:buFont typeface="+mj-lt"/>
              <a:buAutoNum type="arabicPeriod"/>
            </a:pPr>
            <a:r>
              <a:rPr lang="en-GB" sz="1200" kern="1200" dirty="0">
                <a:solidFill>
                  <a:schemeClr val="tx1"/>
                </a:solidFill>
                <a:effectLst/>
                <a:latin typeface="+mn-lt"/>
                <a:ea typeface="+mn-ea"/>
                <a:cs typeface="+mn-cs"/>
              </a:rPr>
              <a:t>There has to be a LAW describing the limitation. In other words, the police can’t just do what they like.  </a:t>
            </a:r>
            <a:endParaRPr lang="sv-SE" sz="1200" kern="1200" dirty="0">
              <a:solidFill>
                <a:schemeClr val="tx1"/>
              </a:solidFill>
              <a:effectLst/>
              <a:latin typeface="+mn-lt"/>
              <a:ea typeface="+mn-ea"/>
              <a:cs typeface="+mn-cs"/>
            </a:endParaRPr>
          </a:p>
          <a:p>
            <a:pPr marL="228600" lvl="0" indent="-228600">
              <a:buFont typeface="+mj-lt"/>
              <a:buAutoNum type="arabicPeriod"/>
            </a:pPr>
            <a:r>
              <a:rPr lang="en-GB" sz="1200" kern="1200" dirty="0">
                <a:solidFill>
                  <a:schemeClr val="tx1"/>
                </a:solidFill>
                <a:effectLst/>
                <a:latin typeface="+mn-lt"/>
                <a:ea typeface="+mn-ea"/>
                <a:cs typeface="+mn-cs"/>
              </a:rPr>
              <a:t>The limitation has to be PROPORTIONATE to the problem it is trying to solve. For example, if the speaker system of a faith community is too loud, the faith community may be ordered to turn it down or face a fine. Banning them from meeting altogether would not be proportionate. </a:t>
            </a:r>
            <a:endParaRPr lang="sv-SE" sz="1200" kern="1200" dirty="0">
              <a:solidFill>
                <a:schemeClr val="tx1"/>
              </a:solidFill>
              <a:effectLst/>
              <a:latin typeface="+mn-lt"/>
              <a:ea typeface="+mn-ea"/>
              <a:cs typeface="+mn-cs"/>
            </a:endParaRPr>
          </a:p>
          <a:p>
            <a:pPr marL="228600" lvl="0" indent="-228600">
              <a:buFont typeface="+mj-lt"/>
              <a:buAutoNum type="arabicPeriod"/>
            </a:pPr>
            <a:r>
              <a:rPr lang="en-GB" sz="1200" kern="1200" dirty="0">
                <a:solidFill>
                  <a:schemeClr val="tx1"/>
                </a:solidFill>
                <a:effectLst/>
                <a:latin typeface="+mn-lt"/>
                <a:ea typeface="+mn-ea"/>
                <a:cs typeface="+mn-cs"/>
              </a:rPr>
              <a:t>All limitations have to be NON-DISCRIMINATORY – they have to apply to everyone.  </a:t>
            </a:r>
            <a:endParaRPr lang="sv-SE" sz="1200" kern="1200" dirty="0">
              <a:solidFill>
                <a:schemeClr val="tx1"/>
              </a:solidFill>
              <a:effectLst/>
              <a:latin typeface="+mn-lt"/>
              <a:ea typeface="+mn-ea"/>
              <a:cs typeface="+mn-cs"/>
            </a:endParaRPr>
          </a:p>
          <a:p>
            <a:pPr marL="228600" lvl="0" indent="-228600">
              <a:buFont typeface="+mj-lt"/>
              <a:buAutoNum type="arabicPeriod"/>
            </a:pPr>
            <a:r>
              <a:rPr lang="en-GB" sz="1200" kern="1200" dirty="0">
                <a:solidFill>
                  <a:schemeClr val="tx1"/>
                </a:solidFill>
                <a:effectLst/>
                <a:latin typeface="+mn-lt"/>
                <a:ea typeface="+mn-ea"/>
                <a:cs typeface="+mn-cs"/>
              </a:rPr>
              <a:t>The limitation has to be NECESSARY to PROTECT one of the following things: Public safety, public order, public health, public morals or the rights and freedom of other people.  </a:t>
            </a:r>
          </a:p>
          <a:p>
            <a:pPr lvl="0"/>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word necessary is really important. It is not enough that the government or the majority of the population think the limitation is desirable to achieve these goals. The limitation has to be necessary. In other words, there should be no way of solving the problem created by the practices without limiting rights. Limiting rights is meant to be a last resort. None the less, it is sometimes necessary.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44</a:t>
            </a:fld>
            <a:endParaRPr lang="en-GB"/>
          </a:p>
        </p:txBody>
      </p:sp>
    </p:spTree>
    <p:extLst>
      <p:ext uri="{BB962C8B-B14F-4D97-AF65-F5344CB8AC3E}">
        <p14:creationId xmlns:p14="http://schemas.microsoft.com/office/powerpoint/2010/main" val="25544194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GB" sz="1200" kern="1200">
                <a:solidFill>
                  <a:schemeClr val="tx1"/>
                </a:solidFill>
                <a:effectLst/>
                <a:latin typeface="+mn-lt"/>
                <a:ea typeface="+mn-ea"/>
                <a:cs typeface="+mn-cs"/>
              </a:rPr>
              <a:t>For example, it can be dangerous to cram too many people into a place of worship. So, it may be necessary for the authorities to limit the number of people allowed in a place of worship on the grounds of public safety.  </a:t>
            </a:r>
            <a:endParaRPr lang="sv-SE"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Public health restrictions on gatherings for worship have been very common during the Corona virus pandemic – sometimes these restrictions have been necessary, proportionate and non-discriminatory. Sometimes they have been highly discriminatory and disproportionate.  </a:t>
            </a:r>
            <a:endParaRPr lang="sv-SE"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Bans on female genital mutilation are an example of a limitation that protects the rights and freedoms of others – in this case girls. Regardless of whether this is seen as a cultural or religious practice, it is endangers the health of girls and cannot be justified with reference to freedom of religion or belief.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45</a:t>
            </a:fld>
            <a:endParaRPr lang="en-GB"/>
          </a:p>
        </p:txBody>
      </p:sp>
    </p:spTree>
    <p:extLst>
      <p:ext uri="{BB962C8B-B14F-4D97-AF65-F5344CB8AC3E}">
        <p14:creationId xmlns:p14="http://schemas.microsoft.com/office/powerpoint/2010/main" val="14644339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a:solidFill>
                  <a:schemeClr val="tx1"/>
                </a:solidFill>
                <a:effectLst/>
                <a:latin typeface="+mn-lt"/>
                <a:ea typeface="+mn-ea"/>
                <a:cs typeface="+mn-cs"/>
              </a:rPr>
              <a:t>These rules are really important. Without them, governments could limit any and every group or practice that they don’t happen to like. Limitations are meant to be a last resort, not a tool for state control. In </a:t>
            </a:r>
            <a:r>
              <a:rPr lang="en-GB"/>
              <a:t>the coming sessions, </a:t>
            </a:r>
            <a:r>
              <a:rPr lang="en-GB" sz="1200" kern="1200">
                <a:solidFill>
                  <a:schemeClr val="tx1"/>
                </a:solidFill>
                <a:effectLst/>
                <a:latin typeface="+mn-lt"/>
                <a:ea typeface="+mn-ea"/>
                <a:cs typeface="+mn-cs"/>
              </a:rPr>
              <a:t>we are going to be looking in more depth at the different kinds of violations of freedom of religion or belief that happen around the world.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46</a:t>
            </a:fld>
            <a:endParaRPr lang="en-GB"/>
          </a:p>
        </p:txBody>
      </p:sp>
    </p:spTree>
    <p:extLst>
      <p:ext uri="{BB962C8B-B14F-4D97-AF65-F5344CB8AC3E}">
        <p14:creationId xmlns:p14="http://schemas.microsoft.com/office/powerpoint/2010/main" val="40668978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a:solidFill>
                  <a:schemeClr val="tx1"/>
                </a:solidFill>
                <a:effectLst/>
                <a:latin typeface="+mn-lt"/>
                <a:ea typeface="+mn-ea"/>
                <a:cs typeface="+mn-cs"/>
              </a:rPr>
              <a:t>NOTE: You may wish to add one or more slides here about what the law in your country says about FORB.</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47</a:t>
            </a:fld>
            <a:endParaRPr lang="en-GB"/>
          </a:p>
        </p:txBody>
      </p:sp>
    </p:spTree>
    <p:extLst>
      <p:ext uri="{BB962C8B-B14F-4D97-AF65-F5344CB8AC3E}">
        <p14:creationId xmlns:p14="http://schemas.microsoft.com/office/powerpoint/2010/main" val="11107289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i="1" kern="1200">
                <a:solidFill>
                  <a:schemeClr val="tx1"/>
                </a:solidFill>
                <a:effectLst/>
                <a:latin typeface="+mn-lt"/>
                <a:ea typeface="+mn-ea"/>
                <a:cs typeface="+mn-cs"/>
              </a:rPr>
              <a:t>Slides </a:t>
            </a:r>
            <a:r>
              <a:rPr lang="en-GB" i="1"/>
              <a:t>48-60 </a:t>
            </a:r>
            <a:r>
              <a:rPr lang="en-GB" sz="1200" i="1" kern="1200">
                <a:solidFill>
                  <a:schemeClr val="tx1"/>
                </a:solidFill>
                <a:effectLst/>
                <a:latin typeface="+mn-lt"/>
                <a:ea typeface="+mn-ea"/>
                <a:cs typeface="+mn-cs"/>
              </a:rPr>
              <a:t>relate to the FORB in our day exercise. Use them while reading the text in the speakers notes or saying something similar.</a:t>
            </a:r>
            <a:endParaRPr lang="sv-S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Think about a typical day in your life.</a:t>
            </a:r>
            <a:r>
              <a:rPr lang="en-GB"/>
              <a:t> </a:t>
            </a:r>
            <a:endParaRPr lang="sv-SE"/>
          </a:p>
          <a:p>
            <a:r>
              <a:rPr lang="en-GB"/>
              <a:t> </a:t>
            </a:r>
            <a:endParaRPr lang="sv-SE"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(Muslim man performing ablutions before prayer, Indonesia)</a:t>
            </a:r>
            <a:r>
              <a:rPr lang="sv-SE"/>
              <a:t> </a:t>
            </a:r>
            <a:endParaRPr lang="sv-SE" sz="1200" kern="1200">
              <a:solidFill>
                <a:schemeClr val="tx1"/>
              </a:solidFill>
              <a:effectLst/>
              <a:latin typeface="+mn-lt"/>
              <a:cs typeface="Calibri"/>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48</a:t>
            </a:fld>
            <a:endParaRPr lang="en-GB"/>
          </a:p>
        </p:txBody>
      </p:sp>
    </p:spTree>
    <p:extLst>
      <p:ext uri="{BB962C8B-B14F-4D97-AF65-F5344CB8AC3E}">
        <p14:creationId xmlns:p14="http://schemas.microsoft.com/office/powerpoint/2010/main" val="13509593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a:solidFill>
                  <a:schemeClr val="tx1"/>
                </a:solidFill>
                <a:effectLst/>
                <a:latin typeface="+mn-lt"/>
                <a:ea typeface="+mn-ea"/>
                <a:cs typeface="+mn-cs"/>
              </a:rPr>
              <a:t>When and how do you express your thoughts, beliefs, questions...</a:t>
            </a:r>
            <a:endParaRPr lang="sv-S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(Christian family say grace before a meal, USA)</a:t>
            </a:r>
            <a:r>
              <a:rPr lang="sv-SE">
                <a:effectLst/>
              </a:rPr>
              <a:t>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49</a:t>
            </a:fld>
            <a:endParaRPr lang="en-GB"/>
          </a:p>
        </p:txBody>
      </p:sp>
    </p:spTree>
    <p:extLst>
      <p:ext uri="{BB962C8B-B14F-4D97-AF65-F5344CB8AC3E}">
        <p14:creationId xmlns:p14="http://schemas.microsoft.com/office/powerpoint/2010/main" val="1591591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en-GB" sz="1200" b="0" kern="1200">
                <a:solidFill>
                  <a:schemeClr val="tx1"/>
                </a:solidFill>
                <a:effectLst/>
                <a:latin typeface="+mn-lt"/>
                <a:ea typeface="+mn-ea"/>
                <a:cs typeface="+mn-cs"/>
              </a:rPr>
              <a:t>T</a:t>
            </a:r>
            <a:r>
              <a:rPr lang="en-GB" sz="1200" kern="1200">
                <a:solidFill>
                  <a:schemeClr val="tx1"/>
                </a:solidFill>
                <a:effectLst/>
                <a:latin typeface="+mn-lt"/>
                <a:ea typeface="+mn-ea"/>
                <a:cs typeface="+mn-cs"/>
              </a:rPr>
              <a:t>he people of the village in the forest were renowned for drumming and dancing. The moment a child could sit upright, they were given a drum. There were tiny drums that sounded like quiet rainfall and great thunderous drums that took two to carry. Drumming accompanied life - celebrations, mourning and everything in between - and the people believed that the drumming kept their </a:t>
            </a:r>
            <a:r>
              <a:rPr lang="en-GB"/>
              <a:t>lives </a:t>
            </a:r>
            <a:r>
              <a:rPr lang="en-GB" sz="1200" kern="1200">
                <a:solidFill>
                  <a:schemeClr val="tx1"/>
                </a:solidFill>
                <a:effectLst/>
                <a:latin typeface="+mn-lt"/>
                <a:ea typeface="+mn-ea"/>
                <a:cs typeface="+mn-cs"/>
              </a:rPr>
              <a:t>in harmony with the spirits of the forest.  </a:t>
            </a:r>
            <a:r>
              <a:rPr lang="sv-SE"/>
              <a:t>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a:t>
            </a:fld>
            <a:endParaRPr lang="en-GB"/>
          </a:p>
        </p:txBody>
      </p:sp>
    </p:spTree>
    <p:extLst>
      <p:ext uri="{BB962C8B-B14F-4D97-AF65-F5344CB8AC3E}">
        <p14:creationId xmlns:p14="http://schemas.microsoft.com/office/powerpoint/2010/main" val="38085306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a:solidFill>
                  <a:schemeClr val="tx1"/>
                </a:solidFill>
                <a:effectLst/>
                <a:latin typeface="+mn-lt"/>
                <a:ea typeface="+mn-ea"/>
                <a:cs typeface="+mn-cs"/>
              </a:rPr>
              <a:t>and your sense of religious or non-religious belonging and identity? </a:t>
            </a:r>
            <a:endParaRPr lang="sv-S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(Hindu woman prays at her home shrine, India)</a:t>
            </a:r>
            <a:r>
              <a:rPr lang="sv-SE">
                <a:effectLst/>
              </a:rPr>
              <a:t>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50</a:t>
            </a:fld>
            <a:endParaRPr lang="en-GB"/>
          </a:p>
        </p:txBody>
      </p:sp>
    </p:spTree>
    <p:extLst>
      <p:ext uri="{BB962C8B-B14F-4D97-AF65-F5344CB8AC3E}">
        <p14:creationId xmlns:p14="http://schemas.microsoft.com/office/powerpoint/2010/main" val="22946198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a:solidFill>
                  <a:schemeClr val="tx1"/>
                </a:solidFill>
                <a:effectLst/>
                <a:latin typeface="+mn-lt"/>
                <a:ea typeface="+mn-ea"/>
                <a:cs typeface="+mn-cs"/>
              </a:rPr>
              <a:t>It could be in the things you eat... </a:t>
            </a:r>
            <a:endParaRPr lang="sv-S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(Jewish family Passover meal, Australia)</a:t>
            </a:r>
            <a:r>
              <a:rPr lang="sv-SE">
                <a:effectLst/>
              </a:rPr>
              <a:t>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51</a:t>
            </a:fld>
            <a:endParaRPr lang="en-GB"/>
          </a:p>
        </p:txBody>
      </p:sp>
    </p:spTree>
    <p:extLst>
      <p:ext uri="{BB962C8B-B14F-4D97-AF65-F5344CB8AC3E}">
        <p14:creationId xmlns:p14="http://schemas.microsoft.com/office/powerpoint/2010/main" val="4895011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a:solidFill>
                  <a:schemeClr val="tx1"/>
                </a:solidFill>
                <a:effectLst/>
                <a:latin typeface="+mn-lt"/>
                <a:ea typeface="+mn-ea"/>
                <a:cs typeface="+mn-cs"/>
              </a:rPr>
              <a:t>...or don’t eat. </a:t>
            </a:r>
            <a:endParaRPr lang="sv-S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(Halal butchers, London)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52</a:t>
            </a:fld>
            <a:endParaRPr lang="en-GB"/>
          </a:p>
        </p:txBody>
      </p:sp>
    </p:spTree>
    <p:extLst>
      <p:ext uri="{BB962C8B-B14F-4D97-AF65-F5344CB8AC3E}">
        <p14:creationId xmlns:p14="http://schemas.microsoft.com/office/powerpoint/2010/main" val="40840302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a:solidFill>
                  <a:schemeClr val="tx1"/>
                </a:solidFill>
                <a:effectLst/>
                <a:latin typeface="+mn-lt"/>
                <a:ea typeface="+mn-ea"/>
                <a:cs typeface="+mn-cs"/>
              </a:rPr>
              <a:t>In what you wear, or don’t wear.</a:t>
            </a:r>
            <a:endParaRPr lang="sv-S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(Buddhist monks shopping, Singapore)</a:t>
            </a:r>
            <a:r>
              <a:rPr lang="sv-SE">
                <a:effectLst/>
              </a:rPr>
              <a:t>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53</a:t>
            </a:fld>
            <a:endParaRPr lang="en-GB"/>
          </a:p>
        </p:txBody>
      </p:sp>
    </p:spTree>
    <p:extLst>
      <p:ext uri="{BB962C8B-B14F-4D97-AF65-F5344CB8AC3E}">
        <p14:creationId xmlns:p14="http://schemas.microsoft.com/office/powerpoint/2010/main" val="36231753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a:solidFill>
                  <a:schemeClr val="tx1"/>
                </a:solidFill>
                <a:effectLst/>
                <a:latin typeface="+mn-lt"/>
                <a:ea typeface="+mn-ea"/>
                <a:cs typeface="+mn-cs"/>
              </a:rPr>
              <a:t>In prayers or rituals...</a:t>
            </a:r>
            <a:endParaRPr lang="sv-S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(Funeral for a victim of COVID and AIDS, Kenya)</a:t>
            </a:r>
            <a:r>
              <a:rPr lang="sv-SE">
                <a:effectLst/>
              </a:rPr>
              <a:t>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54</a:t>
            </a:fld>
            <a:endParaRPr lang="en-GB"/>
          </a:p>
        </p:txBody>
      </p:sp>
    </p:spTree>
    <p:extLst>
      <p:ext uri="{BB962C8B-B14F-4D97-AF65-F5344CB8AC3E}">
        <p14:creationId xmlns:p14="http://schemas.microsoft.com/office/powerpoint/2010/main" val="15265763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a:solidFill>
                  <a:schemeClr val="tx1"/>
                </a:solidFill>
                <a:effectLst/>
                <a:latin typeface="+mn-lt"/>
                <a:ea typeface="+mn-ea"/>
                <a:cs typeface="+mn-cs"/>
              </a:rPr>
              <a:t>...or celebrations of key moments in life. </a:t>
            </a:r>
            <a:endParaRPr lang="sv-S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(Orthodox Christian wedding, Poland)</a:t>
            </a:r>
            <a:r>
              <a:rPr lang="en-GB"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55</a:t>
            </a:fld>
            <a:endParaRPr lang="en-GB"/>
          </a:p>
        </p:txBody>
      </p:sp>
    </p:spTree>
    <p:extLst>
      <p:ext uri="{BB962C8B-B14F-4D97-AF65-F5344CB8AC3E}">
        <p14:creationId xmlns:p14="http://schemas.microsoft.com/office/powerpoint/2010/main" val="12648538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a:solidFill>
                  <a:schemeClr val="tx1"/>
                </a:solidFill>
                <a:effectLst/>
                <a:latin typeface="+mn-lt"/>
                <a:ea typeface="+mn-ea"/>
                <a:cs typeface="+mn-cs"/>
              </a:rPr>
              <a:t>In what you read. </a:t>
            </a:r>
            <a:endParaRPr lang="sv-S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(Muslim </a:t>
            </a:r>
            <a:r>
              <a:rPr lang="en-GB" i="1"/>
              <a:t>family discussing</a:t>
            </a:r>
            <a:r>
              <a:rPr lang="en-GB" sz="1200" i="1" kern="1200">
                <a:solidFill>
                  <a:schemeClr val="tx1"/>
                </a:solidFill>
                <a:effectLst/>
                <a:latin typeface="+mn-lt"/>
                <a:ea typeface="+mn-ea"/>
                <a:cs typeface="+mn-cs"/>
              </a:rPr>
              <a:t> books)</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56</a:t>
            </a:fld>
            <a:endParaRPr lang="en-GB"/>
          </a:p>
        </p:txBody>
      </p:sp>
    </p:spTree>
    <p:extLst>
      <p:ext uri="{BB962C8B-B14F-4D97-AF65-F5344CB8AC3E}">
        <p14:creationId xmlns:p14="http://schemas.microsoft.com/office/powerpoint/2010/main" val="17149845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a:solidFill>
                  <a:schemeClr val="tx1"/>
                </a:solidFill>
                <a:effectLst/>
                <a:latin typeface="+mn-lt"/>
                <a:ea typeface="+mn-ea"/>
                <a:cs typeface="+mn-cs"/>
              </a:rPr>
              <a:t>In conversations you have with your family, friends or colleagues. </a:t>
            </a:r>
            <a:endParaRPr lang="sv-SE"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(Colleagues arguing)</a:t>
            </a:r>
            <a:r>
              <a:rPr lang="sv-SE">
                <a:effectLst/>
              </a:rPr>
              <a:t>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57</a:t>
            </a:fld>
            <a:endParaRPr lang="en-GB"/>
          </a:p>
        </p:txBody>
      </p:sp>
    </p:spTree>
    <p:extLst>
      <p:ext uri="{BB962C8B-B14F-4D97-AF65-F5344CB8AC3E}">
        <p14:creationId xmlns:p14="http://schemas.microsoft.com/office/powerpoint/2010/main" val="9336510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a:solidFill>
                  <a:schemeClr val="tx1"/>
                </a:solidFill>
                <a:effectLst/>
                <a:latin typeface="+mn-lt"/>
                <a:ea typeface="+mn-ea"/>
                <a:cs typeface="+mn-cs"/>
              </a:rPr>
              <a:t>And how you bring your kids up. </a:t>
            </a:r>
            <a:endParaRPr lang="sv-S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(Mother telling off child)</a:t>
            </a:r>
            <a:r>
              <a:rPr lang="sv-SE">
                <a:effectLst/>
              </a:rPr>
              <a:t>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58</a:t>
            </a:fld>
            <a:endParaRPr lang="en-GB"/>
          </a:p>
        </p:txBody>
      </p:sp>
    </p:spTree>
    <p:extLst>
      <p:ext uri="{BB962C8B-B14F-4D97-AF65-F5344CB8AC3E}">
        <p14:creationId xmlns:p14="http://schemas.microsoft.com/office/powerpoint/2010/main" val="16620387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a:solidFill>
                  <a:schemeClr val="tx1"/>
                </a:solidFill>
                <a:effectLst/>
                <a:latin typeface="+mn-lt"/>
                <a:ea typeface="+mn-ea"/>
                <a:cs typeface="+mn-cs"/>
              </a:rPr>
              <a:t>In how you serve the community...</a:t>
            </a:r>
            <a:endParaRPr lang="sv-S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(Sikh community kitchen, India)</a:t>
            </a:r>
            <a:r>
              <a:rPr lang="sv-SE">
                <a:effectLst/>
              </a:rPr>
              <a:t>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59</a:t>
            </a:fld>
            <a:endParaRPr lang="en-GB"/>
          </a:p>
        </p:txBody>
      </p:sp>
    </p:spTree>
    <p:extLst>
      <p:ext uri="{BB962C8B-B14F-4D97-AF65-F5344CB8AC3E}">
        <p14:creationId xmlns:p14="http://schemas.microsoft.com/office/powerpoint/2010/main" val="2648859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The people of the village in the valley below had never understood the drummers. They found the drumming intrusive and sniggered at the simple ‘banging’. When a boy was born in this village, his father carved a flute from wood or bone and the boy carried it on a string around his neck until his life’s end. It took many years to master their traditional melodies and the highest honour was bestowed upon men whose skill made the flute sing so sweetly that the God of the heavens would be enchanted and grant rain and sunshine for the fields. </a:t>
            </a:r>
            <a:r>
              <a:rPr lang="sv-SE">
                <a:effectLst/>
              </a:rPr>
              <a:t>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6</a:t>
            </a:fld>
            <a:endParaRPr lang="en-GB"/>
          </a:p>
        </p:txBody>
      </p:sp>
    </p:spTree>
    <p:extLst>
      <p:ext uri="{BB962C8B-B14F-4D97-AF65-F5344CB8AC3E}">
        <p14:creationId xmlns:p14="http://schemas.microsoft.com/office/powerpoint/2010/main" val="8509324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a:solidFill>
                  <a:schemeClr val="tx1"/>
                </a:solidFill>
                <a:effectLst/>
                <a:latin typeface="+mn-lt"/>
                <a:ea typeface="+mn-ea"/>
                <a:cs typeface="+mn-cs"/>
              </a:rPr>
              <a:t>Or engage with issues that concern you in society. </a:t>
            </a:r>
            <a:endParaRPr lang="sv-S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(Protest for women’s rights, Indonesia)</a:t>
            </a:r>
            <a:r>
              <a:rPr lang="sv-SE">
                <a:effectLst/>
              </a:rPr>
              <a:t>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60</a:t>
            </a:fld>
            <a:endParaRPr lang="en-GB"/>
          </a:p>
        </p:txBody>
      </p:sp>
    </p:spTree>
    <p:extLst>
      <p:ext uri="{BB962C8B-B14F-4D97-AF65-F5344CB8AC3E}">
        <p14:creationId xmlns:p14="http://schemas.microsoft.com/office/powerpoint/2010/main" val="989025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i="1" kern="1200">
                <a:solidFill>
                  <a:schemeClr val="tx1"/>
                </a:solidFill>
                <a:effectLst/>
                <a:latin typeface="+mn-lt"/>
                <a:ea typeface="+mn-ea"/>
                <a:cs typeface="+mn-cs"/>
              </a:rPr>
              <a:t>Slides </a:t>
            </a:r>
            <a:r>
              <a:rPr lang="en-GB" i="1"/>
              <a:t>61-63</a:t>
            </a:r>
            <a:r>
              <a:rPr lang="en-GB" sz="1200" i="1" kern="1200">
                <a:solidFill>
                  <a:schemeClr val="tx1"/>
                </a:solidFill>
                <a:effectLst/>
                <a:latin typeface="+mn-lt"/>
                <a:ea typeface="+mn-ea"/>
                <a:cs typeface="+mn-cs"/>
              </a:rPr>
              <a:t> illustrate Peter’s story, used for the concluding comments of the session.</a:t>
            </a:r>
          </a:p>
          <a:p>
            <a:endParaRPr lang="sv-SE" sz="1200"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Peter’s story, Pakistan</a:t>
            </a:r>
            <a:r>
              <a:rPr lang="en-GB" b="1"/>
              <a:t> </a:t>
            </a:r>
            <a:endParaRPr lang="sv-S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Peter is a young man who helped make a difference for a community of Christians in </a:t>
            </a:r>
            <a:r>
              <a:rPr lang="en-GB" sz="1200" kern="1200" err="1">
                <a:solidFill>
                  <a:schemeClr val="tx1"/>
                </a:solidFill>
                <a:effectLst/>
                <a:latin typeface="+mn-lt"/>
                <a:ea typeface="+mn-ea"/>
                <a:cs typeface="+mn-cs"/>
              </a:rPr>
              <a:t>Kot</a:t>
            </a:r>
            <a:r>
              <a:rPr lang="en-GB" sz="1200" kern="1200">
                <a:solidFill>
                  <a:schemeClr val="tx1"/>
                </a:solidFill>
                <a:effectLst/>
                <a:latin typeface="+mn-lt"/>
                <a:ea typeface="+mn-ea"/>
                <a:cs typeface="+mn-cs"/>
              </a:rPr>
              <a:t> Lakhpat</a:t>
            </a:r>
            <a:r>
              <a:rPr lang="en-GB"/>
              <a:t>, </a:t>
            </a:r>
            <a:r>
              <a:rPr lang="en-GB" sz="1200" kern="1200">
                <a:solidFill>
                  <a:schemeClr val="tx1"/>
                </a:solidFill>
                <a:effectLst/>
                <a:latin typeface="+mn-lt"/>
                <a:ea typeface="+mn-ea"/>
                <a:cs typeface="+mn-cs"/>
              </a:rPr>
              <a:t>a predominantly Muslim area in the city of Lahore, Pakistan. Every morning, Peter starts his day watching a service presented by a pastor on a local Christian TV station. “I don’t have much time to read scriptures or take part in bible study groups but watching this service is a wonderful way for me to start my day,” he says. </a:t>
            </a:r>
            <a:r>
              <a:rPr lang="sv-SE"/>
              <a:t> </a:t>
            </a:r>
            <a:endParaRPr lang="sv-SE" sz="1200" kern="1200">
              <a:solidFill>
                <a:schemeClr val="tx1"/>
              </a:solidFill>
              <a:effectLst/>
              <a:latin typeface="+mn-lt"/>
              <a:cs typeface="Calibri"/>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61</a:t>
            </a:fld>
            <a:endParaRPr lang="en-GB"/>
          </a:p>
        </p:txBody>
      </p:sp>
    </p:spTree>
    <p:extLst>
      <p:ext uri="{BB962C8B-B14F-4D97-AF65-F5344CB8AC3E}">
        <p14:creationId xmlns:p14="http://schemas.microsoft.com/office/powerpoint/2010/main" val="842550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a:solidFill>
                  <a:schemeClr val="tx1"/>
                </a:solidFill>
                <a:effectLst/>
                <a:latin typeface="+mn-lt"/>
                <a:ea typeface="+mn-ea"/>
                <a:cs typeface="+mn-cs"/>
              </a:rPr>
              <a:t>One morning, the Christian TV channel went off air. At first, Peter assumed there was a technical problem. When the channel was still off the air a week later, Peter and a group of regular viewers from the area approached the TV pastor, who told them that the channel was working fine in other areas. </a:t>
            </a:r>
            <a:endParaRPr lang="sv-S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Looking into it, they discovered that an imam at a local mosque had arranged with the cable technician to cut off the channel in the area, because a local maulvi (religious scholar) considered it to be Christian evangelism.  </a:t>
            </a:r>
            <a:endParaRPr lang="sv-S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“You can imagine how surprised we were. We live closely with our Muslim neighbours and we don’t have problems with them.” said Peter. </a:t>
            </a:r>
            <a:r>
              <a:rPr lang="sv-SE">
                <a:effectLst/>
              </a:rPr>
              <a:t>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62</a:t>
            </a:fld>
            <a:endParaRPr lang="en-GB"/>
          </a:p>
        </p:txBody>
      </p:sp>
    </p:spTree>
    <p:extLst>
      <p:ext uri="{BB962C8B-B14F-4D97-AF65-F5344CB8AC3E}">
        <p14:creationId xmlns:p14="http://schemas.microsoft.com/office/powerpoint/2010/main" val="16007346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a:solidFill>
                  <a:schemeClr val="tx1"/>
                </a:solidFill>
                <a:effectLst/>
                <a:latin typeface="+mn-lt"/>
                <a:ea typeface="+mn-ea"/>
                <a:cs typeface="+mn-cs"/>
              </a:rPr>
              <a:t>The group knew the situation was sensitive, so they contacted a national ecumenical organisation for advice and information. Following this advice, they first met with the cable technician. He had no objection to connecting the broadcast but said he couldn’t go against the imam. The group decided that they needed a dialogue with the maulvi.  </a:t>
            </a:r>
            <a:endParaRPr lang="sv-S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 representative of the group spent over three hours trying to convince him to allow the channel to be aired, with no success. The next day, the representative tried again and told the maulvi about human rights, freedom of religion and belief and the rights given to each citizen by the Constitution of Pakistan. After a long day of reasoning, the maulvi agreed to allow the channel to be aired, but requested that Christian viewers keep the volume down during Muslim prayer times so as not to disturb neighbours at prayer.  </a:t>
            </a:r>
            <a:endParaRPr lang="sv-S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“We were so happy!” Peter says, “Even though it’s just a TV broadcast for some people, it is a very important part of our lives as Christians”.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63</a:t>
            </a:fld>
            <a:endParaRPr lang="en-GB"/>
          </a:p>
        </p:txBody>
      </p:sp>
    </p:spTree>
    <p:extLst>
      <p:ext uri="{BB962C8B-B14F-4D97-AF65-F5344CB8AC3E}">
        <p14:creationId xmlns:p14="http://schemas.microsoft.com/office/powerpoint/2010/main" val="28664712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8D7DBD2-2B10-4EF4-A6B5-C85AC3CD16FB}" type="slidenum">
              <a:rPr lang="en-GB" smtClean="0"/>
              <a:t>64</a:t>
            </a:fld>
            <a:endParaRPr lang="en-GB"/>
          </a:p>
        </p:txBody>
      </p:sp>
      <p:sp>
        <p:nvSpPr>
          <p:cNvPr id="5" name="Platshållare för datum 4">
            <a:extLst>
              <a:ext uri="{FF2B5EF4-FFF2-40B4-BE49-F238E27FC236}">
                <a16:creationId xmlns:a16="http://schemas.microsoft.com/office/drawing/2014/main" id="{B7F9587B-F422-284D-9F39-B607376883E2}"/>
              </a:ext>
            </a:extLst>
          </p:cNvPr>
          <p:cNvSpPr>
            <a:spLocks noGrp="1"/>
          </p:cNvSpPr>
          <p:nvPr>
            <p:ph type="dt" idx="1"/>
          </p:nvPr>
        </p:nvSpPr>
        <p:spPr/>
        <p:txBody>
          <a:bodyPr/>
          <a:lstStyle/>
          <a:p>
            <a:fld id="{30F7EE07-0028-9742-B23B-FE37E6BBE572}" type="datetime1">
              <a:rPr lang="sv-SE" smtClean="0"/>
              <a:t>2022-04-23</a:t>
            </a:fld>
            <a:endParaRPr lang="en-GB"/>
          </a:p>
        </p:txBody>
      </p:sp>
      <p:sp>
        <p:nvSpPr>
          <p:cNvPr id="6" name="Platshållare för sidhuvud 5">
            <a:extLst>
              <a:ext uri="{FF2B5EF4-FFF2-40B4-BE49-F238E27FC236}">
                <a16:creationId xmlns:a16="http://schemas.microsoft.com/office/drawing/2014/main" id="{CC5AD1CA-A69D-1F4B-8F50-CC77250D631E}"/>
              </a:ext>
            </a:extLst>
          </p:cNvPr>
          <p:cNvSpPr>
            <a:spLocks noGrp="1"/>
          </p:cNvSpPr>
          <p:nvPr>
            <p:ph type="hdr" sz="quarter"/>
          </p:nvPr>
        </p:nvSpPr>
        <p:spPr/>
        <p:txBody>
          <a:bodyPr/>
          <a:lstStyle/>
          <a:p>
            <a:r>
              <a:rPr lang="en-GB"/>
              <a:t>FORB</a:t>
            </a:r>
          </a:p>
        </p:txBody>
      </p:sp>
    </p:spTree>
    <p:extLst>
      <p:ext uri="{BB962C8B-B14F-4D97-AF65-F5344CB8AC3E}">
        <p14:creationId xmlns:p14="http://schemas.microsoft.com/office/powerpoint/2010/main" val="1748245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a:solidFill>
                  <a:schemeClr val="tx1"/>
                </a:solidFill>
                <a:effectLst/>
                <a:latin typeface="+mn-lt"/>
                <a:ea typeface="+mn-ea"/>
                <a:cs typeface="+mn-cs"/>
              </a:rPr>
              <a:t>Although villagers from Drum village went to the weekly market in Flute village to sell their wares, people from the two villages did not mingle. Drumming was banned in the marketplace. Many stall owners from Flute village refused to sell to the drummers and the drummers resented the flute villagers. </a:t>
            </a:r>
            <a:r>
              <a:rPr lang="nb-NO" sz="1200" kern="1200">
                <a:solidFill>
                  <a:schemeClr val="tx1"/>
                </a:solidFill>
                <a:effectLst/>
                <a:latin typeface="+mn-lt"/>
                <a:ea typeface="+mn-ea"/>
                <a:cs typeface="+mn-cs"/>
              </a:rPr>
              <a:t>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7</a:t>
            </a:fld>
            <a:endParaRPr lang="en-GB"/>
          </a:p>
        </p:txBody>
      </p:sp>
    </p:spTree>
    <p:extLst>
      <p:ext uri="{BB962C8B-B14F-4D97-AF65-F5344CB8AC3E}">
        <p14:creationId xmlns:p14="http://schemas.microsoft.com/office/powerpoint/2010/main" val="238530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a:solidFill>
                  <a:schemeClr val="tx1"/>
                </a:solidFill>
                <a:effectLst/>
                <a:latin typeface="+mn-lt"/>
                <a:ea typeface="+mn-ea"/>
                <a:cs typeface="+mn-cs"/>
              </a:rPr>
              <a:t>A young girl, an only child named Ziana, lived in Flute village. Her curiosity and kindness made her loved by all. When she was 10 years old, her father fell ill. One day, he called her to him, "My dearest daughter, I will not live for long. Take my flute and wear it so we will always be together". Ziana was mortified; it was not customary for girls to carry a flute, but soon she asked herself, "Why shouldn’t I be allowed to play?" On the night her father died, Ziana took the flute and hung it round her neck.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8</a:t>
            </a:fld>
            <a:endParaRPr lang="en-GB"/>
          </a:p>
        </p:txBody>
      </p:sp>
    </p:spTree>
    <p:extLst>
      <p:ext uri="{BB962C8B-B14F-4D97-AF65-F5344CB8AC3E}">
        <p14:creationId xmlns:p14="http://schemas.microsoft.com/office/powerpoint/2010/main" val="3301709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As Ziana grew she worked hard helping her mother grow vegetables to sell at their market stall. Although she was diligent and kind, people in Ziana’s village often sneered at her because she wore the flute. Sometimes they would try to convince her to take it off, but she refused. Whenever she had the chance, Ziana would escape to the forest and play her father's flute. </a:t>
            </a:r>
            <a:r>
              <a:rPr lang="sv-SE">
                <a:effectLst/>
              </a:rPr>
              <a:t> </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2022-04-23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9</a:t>
            </a:fld>
            <a:endParaRPr lang="en-GB"/>
          </a:p>
        </p:txBody>
      </p:sp>
    </p:spTree>
    <p:extLst>
      <p:ext uri="{BB962C8B-B14F-4D97-AF65-F5344CB8AC3E}">
        <p14:creationId xmlns:p14="http://schemas.microsoft.com/office/powerpoint/2010/main" val="664141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3" name="Rubrik 7">
            <a:extLst>
              <a:ext uri="{FF2B5EF4-FFF2-40B4-BE49-F238E27FC236}">
                <a16:creationId xmlns:a16="http://schemas.microsoft.com/office/drawing/2014/main" id="{BFE5C115-84A5-4ABB-A989-B26525496DA0}"/>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
        <p:nvSpPr>
          <p:cNvPr id="4" name="Platshållare för text 2">
            <a:extLst>
              <a:ext uri="{FF2B5EF4-FFF2-40B4-BE49-F238E27FC236}">
                <a16:creationId xmlns:a16="http://schemas.microsoft.com/office/drawing/2014/main" id="{20121ACA-A1B1-4B5E-851F-FB29A9F6837C}"/>
              </a:ext>
            </a:extLst>
          </p:cNvPr>
          <p:cNvSpPr>
            <a:spLocks noGrp="1"/>
          </p:cNvSpPr>
          <p:nvPr>
            <p:ph idx="1"/>
          </p:nvPr>
        </p:nvSpPr>
        <p:spPr>
          <a:xfrm>
            <a:off x="838200" y="2266949"/>
            <a:ext cx="10515600" cy="3910013"/>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3548518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7">
            <a:extLst>
              <a:ext uri="{FF2B5EF4-FFF2-40B4-BE49-F238E27FC236}">
                <a16:creationId xmlns:a16="http://schemas.microsoft.com/office/drawing/2014/main" id="{D3332787-D53E-469C-99A2-0C1AE1724E17}"/>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3212687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bNY">
    <p:bg>
      <p:bgPr>
        <a:solidFill>
          <a:srgbClr val="F3E5D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45419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Rubrik och lodrät text">
    <p:spTree>
      <p:nvGrpSpPr>
        <p:cNvPr id="1" name=""/>
        <p:cNvGrpSpPr/>
        <p:nvPr/>
      </p:nvGrpSpPr>
      <p:grpSpPr>
        <a:xfrm>
          <a:off x="0" y="0"/>
          <a:ext cx="0" cy="0"/>
          <a:chOff x="0" y="0"/>
          <a:chExt cx="0" cy="0"/>
        </a:xfrm>
      </p:grpSpPr>
      <p:sp>
        <p:nvSpPr>
          <p:cNvPr id="4" name="Rubrik 7">
            <a:extLst>
              <a:ext uri="{FF2B5EF4-FFF2-40B4-BE49-F238E27FC236}">
                <a16:creationId xmlns:a16="http://schemas.microsoft.com/office/drawing/2014/main" id="{AEDF20B2-788F-4F70-9C8E-439DD6C3CD54}"/>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3169561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2" name="Rubrik 7">
            <a:extLst>
              <a:ext uri="{FF2B5EF4-FFF2-40B4-BE49-F238E27FC236}">
                <a16:creationId xmlns:a16="http://schemas.microsoft.com/office/drawing/2014/main" id="{BCA47E25-C9C2-49AE-9C45-D370E68B2943}"/>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1350207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5" name="Rubrik 7">
            <a:extLst>
              <a:ext uri="{FF2B5EF4-FFF2-40B4-BE49-F238E27FC236}">
                <a16:creationId xmlns:a16="http://schemas.microsoft.com/office/drawing/2014/main" id="{4653A76F-83ED-4645-B2A1-C050B6F0EDBE}"/>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1561743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Rubrik och lodrät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49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5" name="Rubrik 7">
            <a:extLst>
              <a:ext uri="{FF2B5EF4-FFF2-40B4-BE49-F238E27FC236}">
                <a16:creationId xmlns:a16="http://schemas.microsoft.com/office/drawing/2014/main" id="{6D1341ED-191D-417F-B972-8A4EBAC343B4}"/>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13424591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2022-04-23</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Tree>
    <p:extLst>
      <p:ext uri="{BB962C8B-B14F-4D97-AF65-F5344CB8AC3E}">
        <p14:creationId xmlns:p14="http://schemas.microsoft.com/office/powerpoint/2010/main" val="216458449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9" r:id="rId3"/>
  </p:sldLayoutIdLst>
  <p:hf sldNum="0"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1E0DF"/>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9ADDC01-6637-5548-A18D-8F838F5E2E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5DC5BC1-758C-FE4D-A9AF-D2CA915D80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6">
            <a:extLst>
              <a:ext uri="{FF2B5EF4-FFF2-40B4-BE49-F238E27FC236}">
                <a16:creationId xmlns:a16="http://schemas.microsoft.com/office/drawing/2014/main" id="{79C66E07-A54B-1A47-9150-8990165686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Tree>
    <p:extLst>
      <p:ext uri="{BB962C8B-B14F-4D97-AF65-F5344CB8AC3E}">
        <p14:creationId xmlns:p14="http://schemas.microsoft.com/office/powerpoint/2010/main" val="3269081970"/>
      </p:ext>
    </p:extLst>
  </p:cSld>
  <p:clrMap bg1="lt1" tx1="dk1" bg2="lt2" tx2="dk2" accent1="accent1" accent2="accent2" accent3="accent3" accent4="accent4" accent5="accent5" accent6="accent6" hlink="hlink" folHlink="folHlink"/>
  <p:sldLayoutIdLst>
    <p:sldLayoutId id="2147483763" r:id="rId1"/>
  </p:sldLayoutIdLst>
  <p:hf sldNum="0"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4C2CA"/>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2022-04-23</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Tree>
    <p:extLst>
      <p:ext uri="{BB962C8B-B14F-4D97-AF65-F5344CB8AC3E}">
        <p14:creationId xmlns:p14="http://schemas.microsoft.com/office/powerpoint/2010/main" val="1396324917"/>
      </p:ext>
    </p:extLst>
  </p:cSld>
  <p:clrMap bg1="lt1" tx1="dk1" bg2="lt2" tx2="dk2" accent1="accent1" accent2="accent2" accent3="accent3" accent4="accent4" accent5="accent5" accent6="accent6" hlink="hlink" folHlink="folHlink"/>
  <p:sldLayoutIdLst>
    <p:sldLayoutId id="2147483814" r:id="rId1"/>
  </p:sldLayoutIdLst>
  <p:hf sldNum="0"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D5DC5BC1-758C-FE4D-A9AF-D2CA915D80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3089A8A-AA66-1C47-A556-3A6615EE79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DEF45-34D6-2F45-8E79-7211CB0449CA}" type="datetime1">
              <a:rPr lang="sv-SE" smtClean="0"/>
              <a:t>2022-04-23</a:t>
            </a:fld>
            <a:endParaRPr lang="sv-SE"/>
          </a:p>
        </p:txBody>
      </p:sp>
      <p:sp>
        <p:nvSpPr>
          <p:cNvPr id="6" name="Platshållare för bildnummer 5">
            <a:extLst>
              <a:ext uri="{FF2B5EF4-FFF2-40B4-BE49-F238E27FC236}">
                <a16:creationId xmlns:a16="http://schemas.microsoft.com/office/drawing/2014/main" id="{FCCDCBE5-A8F1-8145-AB6B-B217171481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79C66E07-A54B-1A47-9150-8990165686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
        <p:nvSpPr>
          <p:cNvPr id="9" name="Platshållare för rubrik 8">
            <a:extLst>
              <a:ext uri="{FF2B5EF4-FFF2-40B4-BE49-F238E27FC236}">
                <a16:creationId xmlns:a16="http://schemas.microsoft.com/office/drawing/2014/main" id="{E9D06704-0FCA-4645-8C80-98225ED7F0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Tree>
    <p:extLst>
      <p:ext uri="{BB962C8B-B14F-4D97-AF65-F5344CB8AC3E}">
        <p14:creationId xmlns:p14="http://schemas.microsoft.com/office/powerpoint/2010/main" val="1024940853"/>
      </p:ext>
    </p:extLst>
  </p:cSld>
  <p:clrMap bg1="lt1" tx1="dk1" bg2="lt2" tx2="dk2" accent1="accent1" accent2="accent2" accent3="accent3" accent4="accent4" accent5="accent5" accent6="accent6" hlink="hlink" folHlink="folHlink"/>
  <p:sldLayoutIdLst>
    <p:sldLayoutId id="2147483703" r:id="rId1"/>
    <p:sldLayoutId id="2147483825" r:id="rId2"/>
  </p:sldLayoutIdLst>
  <p:hf sldNum="0"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86A2AB"/>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2022-04-23</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Tree>
    <p:extLst>
      <p:ext uri="{BB962C8B-B14F-4D97-AF65-F5344CB8AC3E}">
        <p14:creationId xmlns:p14="http://schemas.microsoft.com/office/powerpoint/2010/main" val="2196095776"/>
      </p:ext>
    </p:extLst>
  </p:cSld>
  <p:clrMap bg1="lt1" tx1="dk1" bg2="lt2" tx2="dk2" accent1="accent1" accent2="accent2" accent3="accent3" accent4="accent4" accent5="accent5" accent6="accent6" hlink="hlink" folHlink="folHlink"/>
  <p:sldLayoutIdLst>
    <p:sldLayoutId id="2147483803" r:id="rId1"/>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6.png"/><Relationship Id="rId7"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png"/><Relationship Id="rId9"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4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3AF7B">
            <a:alpha val="40000"/>
          </a:srgbClr>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238C9397-B0FF-5847-AF34-B53DA788F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028" y="5282109"/>
            <a:ext cx="1973944" cy="1307738"/>
          </a:xfrm>
          <a:prstGeom prst="rect">
            <a:avLst/>
          </a:prstGeom>
        </p:spPr>
      </p:pic>
      <p:sp>
        <p:nvSpPr>
          <p:cNvPr id="7" name="textruta 6">
            <a:extLst>
              <a:ext uri="{FF2B5EF4-FFF2-40B4-BE49-F238E27FC236}">
                <a16:creationId xmlns:a16="http://schemas.microsoft.com/office/drawing/2014/main" id="{79DE11A5-B93B-1445-A137-7A96DD8170E2}"/>
              </a:ext>
            </a:extLst>
          </p:cNvPr>
          <p:cNvSpPr txBox="1"/>
          <p:nvPr/>
        </p:nvSpPr>
        <p:spPr>
          <a:xfrm>
            <a:off x="0" y="1169180"/>
            <a:ext cx="12192000" cy="1334211"/>
          </a:xfrm>
          <a:prstGeom prst="rect">
            <a:avLst/>
          </a:prstGeom>
          <a:noFill/>
        </p:spPr>
        <p:txBody>
          <a:bodyPr wrap="square" rtlCol="0">
            <a:spAutoFit/>
          </a:bodyPr>
          <a:lstStyle/>
          <a:p>
            <a:pPr algn="ctr">
              <a:lnSpc>
                <a:spcPct val="150000"/>
              </a:lnSpc>
            </a:pPr>
            <a:r>
              <a:rPr lang="sv-SE" sz="6000">
                <a:solidFill>
                  <a:schemeClr val="tx1">
                    <a:lumMod val="65000"/>
                    <a:lumOff val="35000"/>
                  </a:schemeClr>
                </a:solidFill>
                <a:latin typeface="Calibri" panose="020F0502020204030204" pitchFamily="34" charset="0"/>
              </a:rPr>
              <a:t>The </a:t>
            </a:r>
            <a:r>
              <a:rPr lang="sv-SE" sz="6000" err="1">
                <a:solidFill>
                  <a:schemeClr val="tx1">
                    <a:lumMod val="65000"/>
                    <a:lumOff val="35000"/>
                  </a:schemeClr>
                </a:solidFill>
                <a:latin typeface="Calibri" panose="020F0502020204030204" pitchFamily="34" charset="0"/>
              </a:rPr>
              <a:t>Local</a:t>
            </a:r>
            <a:r>
              <a:rPr lang="sv-SE" sz="6000">
                <a:solidFill>
                  <a:schemeClr val="tx1">
                    <a:lumMod val="65000"/>
                    <a:lumOff val="35000"/>
                  </a:schemeClr>
                </a:solidFill>
                <a:latin typeface="Calibri" panose="020F0502020204030204" pitchFamily="34" charset="0"/>
              </a:rPr>
              <a:t> </a:t>
            </a:r>
            <a:r>
              <a:rPr lang="sv-SE" sz="6000" b="1">
                <a:solidFill>
                  <a:schemeClr val="tx1">
                    <a:lumMod val="65000"/>
                    <a:lumOff val="35000"/>
                  </a:schemeClr>
                </a:solidFill>
                <a:latin typeface="Calibri" panose="020F0502020204030204" pitchFamily="34" charset="0"/>
              </a:rPr>
              <a:t>Changemakers</a:t>
            </a:r>
            <a:r>
              <a:rPr lang="sv-SE" sz="6000">
                <a:solidFill>
                  <a:schemeClr val="tx1">
                    <a:lumMod val="65000"/>
                    <a:lumOff val="35000"/>
                  </a:schemeClr>
                </a:solidFill>
                <a:latin typeface="Calibri" panose="020F0502020204030204" pitchFamily="34" charset="0"/>
              </a:rPr>
              <a:t> Course</a:t>
            </a:r>
          </a:p>
        </p:txBody>
      </p:sp>
      <p:pic>
        <p:nvPicPr>
          <p:cNvPr id="8" name="Bildobjekt 7" descr="En bild som visar text, clipart&#10;&#10;Automatiskt genererad beskrivning">
            <a:extLst>
              <a:ext uri="{FF2B5EF4-FFF2-40B4-BE49-F238E27FC236}">
                <a16:creationId xmlns:a16="http://schemas.microsoft.com/office/drawing/2014/main" id="{93830E88-54E6-1C49-9278-10F0E3D53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4976" y="3192435"/>
            <a:ext cx="5905500" cy="1346200"/>
          </a:xfrm>
          <a:prstGeom prst="rect">
            <a:avLst/>
          </a:prstGeom>
        </p:spPr>
      </p:pic>
    </p:spTree>
    <p:extLst>
      <p:ext uri="{BB962C8B-B14F-4D97-AF65-F5344CB8AC3E}">
        <p14:creationId xmlns:p14="http://schemas.microsoft.com/office/powerpoint/2010/main" val="2800922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2FDE0D65-CA2C-9A42-BD5C-4CEFA4EEF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762104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37BF6C5-7C97-524B-A0D7-0A16EBAEB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420723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1CA5EC8-8C4F-8947-92F2-547BA4B6D1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4187154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 person&#10;&#10;Automatiskt genererad beskrivning">
            <a:extLst>
              <a:ext uri="{FF2B5EF4-FFF2-40B4-BE49-F238E27FC236}">
                <a16:creationId xmlns:a16="http://schemas.microsoft.com/office/drawing/2014/main" id="{DC520604-B73B-C042-B984-EEE2234A8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558524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DB970040-7E1E-8C4F-9575-95FF09256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581836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64A4D85F-EB93-B74A-9633-08AA749AB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4131785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5E378C1-F5D1-884B-9D72-62121A6379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963703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7E50C540-091E-8748-AD82-2505BE6550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3046822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E025E10C-D9B3-4546-A002-B2E7021F8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100755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16AA7CDE-1226-0C43-876C-9E49FAD23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140477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6A2AB"/>
        </a:solidFill>
        <a:effectLst/>
      </p:bgPr>
    </p:bg>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586552A5-80D1-5E49-BF59-CA8F281A9CAA}"/>
              </a:ext>
            </a:extLst>
          </p:cNvPr>
          <p:cNvSpPr txBox="1"/>
          <p:nvPr/>
        </p:nvSpPr>
        <p:spPr>
          <a:xfrm>
            <a:off x="-1860" y="800556"/>
            <a:ext cx="12192000" cy="3939540"/>
          </a:xfrm>
          <a:prstGeom prst="rect">
            <a:avLst/>
          </a:prstGeom>
          <a:noFill/>
        </p:spPr>
        <p:txBody>
          <a:bodyPr wrap="square" lIns="91440" tIns="45720" rIns="91440" bIns="45720" rtlCol="0" anchor="t">
            <a:spAutoFit/>
          </a:bodyPr>
          <a:lstStyle/>
          <a:p>
            <a:pPr algn="ctr">
              <a:lnSpc>
                <a:spcPct val="150000"/>
              </a:lnSpc>
            </a:pPr>
            <a:r>
              <a:rPr lang="sv-SE" sz="3600" spc="600" dirty="0">
                <a:solidFill>
                  <a:schemeClr val="bg1"/>
                </a:solidFill>
                <a:latin typeface="Calibri"/>
                <a:cs typeface="Calibri"/>
              </a:rPr>
              <a:t>SESSION 2</a:t>
            </a:r>
          </a:p>
          <a:p>
            <a:pPr algn="ctr"/>
            <a:endParaRPr lang="sv-SE" sz="1600">
              <a:solidFill>
                <a:schemeClr val="bg1"/>
              </a:solidFill>
              <a:latin typeface="Calibri" panose="020F0502020204030204" pitchFamily="34" charset="0"/>
            </a:endParaRPr>
          </a:p>
          <a:p>
            <a:pPr algn="ctr"/>
            <a:r>
              <a:rPr lang="en-GB" sz="6000" dirty="0">
                <a:solidFill>
                  <a:schemeClr val="bg1"/>
                </a:solidFill>
                <a:latin typeface="Calibri"/>
                <a:cs typeface="Calibri"/>
              </a:rPr>
              <a:t>Introducing freedom of thought, conscience, religion and belief  </a:t>
            </a:r>
            <a:r>
              <a:rPr lang="sv-SE" sz="6000" dirty="0">
                <a:solidFill>
                  <a:schemeClr val="bg1"/>
                </a:solidFill>
                <a:latin typeface="Calibri"/>
                <a:cs typeface="Calibri"/>
              </a:rPr>
              <a:t>  </a:t>
            </a:r>
            <a:endParaRPr lang="sv-SE" sz="6000" dirty="0">
              <a:solidFill>
                <a:schemeClr val="bg1"/>
              </a:solidFill>
              <a:latin typeface="Calibri" panose="020F0502020204030204" pitchFamily="34" charset="0"/>
              <a:cs typeface="Calibri"/>
            </a:endParaRPr>
          </a:p>
          <a:p>
            <a:pPr algn="ctr"/>
            <a:endParaRPr lang="sv-SE" sz="6000">
              <a:solidFill>
                <a:schemeClr val="bg1"/>
              </a:solidFill>
              <a:latin typeface="Calibri" panose="020F0502020204030204" pitchFamily="34" charset="0"/>
            </a:endParaRPr>
          </a:p>
        </p:txBody>
      </p:sp>
      <p:pic>
        <p:nvPicPr>
          <p:cNvPr id="7" name="Bildobjekt 6">
            <a:extLst>
              <a:ext uri="{FF2B5EF4-FFF2-40B4-BE49-F238E27FC236}">
                <a16:creationId xmlns:a16="http://schemas.microsoft.com/office/drawing/2014/main" id="{7CB8473A-B6AF-2542-8956-3D15279EF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621" y="4262274"/>
            <a:ext cx="1777036" cy="1795169"/>
          </a:xfrm>
          <a:prstGeom prst="rect">
            <a:avLst/>
          </a:prstGeom>
        </p:spPr>
      </p:pic>
    </p:spTree>
    <p:extLst>
      <p:ext uri="{BB962C8B-B14F-4D97-AF65-F5344CB8AC3E}">
        <p14:creationId xmlns:p14="http://schemas.microsoft.com/office/powerpoint/2010/main" val="1669646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 leksak, docka&#10;&#10;Automatiskt genererad beskrivning">
            <a:extLst>
              <a:ext uri="{FF2B5EF4-FFF2-40B4-BE49-F238E27FC236}">
                <a16:creationId xmlns:a16="http://schemas.microsoft.com/office/drawing/2014/main" id="{85E41D04-57D7-7942-8610-E20E6C09E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769005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person, grupp, personer&#10;&#10;Automatiskt genererad beskrivning">
            <a:extLst>
              <a:ext uri="{FF2B5EF4-FFF2-40B4-BE49-F238E27FC236}">
                <a16:creationId xmlns:a16="http://schemas.microsoft.com/office/drawing/2014/main" id="{D48688B0-AC3C-354E-8A68-0868F0B3E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698643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 står&#10;&#10;Automatiskt genererad beskrivning">
            <a:extLst>
              <a:ext uri="{FF2B5EF4-FFF2-40B4-BE49-F238E27FC236}">
                <a16:creationId xmlns:a16="http://schemas.microsoft.com/office/drawing/2014/main" id="{E5566C2A-1697-734B-ADB2-581490465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51919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0C19ED72-F960-A94B-B1DD-425458EA0F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3057957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1" y="0"/>
            <a:ext cx="12192000" cy="228600"/>
          </a:xfrm>
          <a:prstGeom prst="rect">
            <a:avLst/>
          </a:prstGeom>
        </p:spPr>
      </p:pic>
      <p:sp>
        <p:nvSpPr>
          <p:cNvPr id="4" name="Rektangel 3">
            <a:extLst>
              <a:ext uri="{FF2B5EF4-FFF2-40B4-BE49-F238E27FC236}">
                <a16:creationId xmlns:a16="http://schemas.microsoft.com/office/drawing/2014/main" id="{3BECD75C-2221-4840-8041-2C78EB382362}"/>
              </a:ext>
            </a:extLst>
          </p:cNvPr>
          <p:cNvSpPr/>
          <p:nvPr/>
        </p:nvSpPr>
        <p:spPr>
          <a:xfrm>
            <a:off x="1145666" y="1320730"/>
            <a:ext cx="10338578" cy="1446550"/>
          </a:xfrm>
          <a:prstGeom prst="rect">
            <a:avLst/>
          </a:prstGeom>
        </p:spPr>
        <p:txBody>
          <a:bodyPr wrap="square">
            <a:spAutoFit/>
          </a:bodyPr>
          <a:lstStyle/>
          <a:p>
            <a:r>
              <a:rPr lang="en-GB" sz="4400" b="1">
                <a:latin typeface="Calibri" panose="020F0502020204030204" pitchFamily="34" charset="0"/>
              </a:rPr>
              <a:t>Think, Believe, Belong, Practice, </a:t>
            </a:r>
            <a:br>
              <a:rPr lang="en-GB" sz="4400" b="1">
                <a:latin typeface="Calibri" panose="020F0502020204030204" pitchFamily="34" charset="0"/>
              </a:rPr>
            </a:br>
            <a:r>
              <a:rPr lang="en-GB" sz="4400" b="1">
                <a:latin typeface="Calibri" panose="020F0502020204030204" pitchFamily="34" charset="0"/>
              </a:rPr>
              <a:t>Question, Change, Refuse.  </a:t>
            </a:r>
            <a:r>
              <a:rPr lang="sv-SE" sz="4400" b="1">
                <a:latin typeface="Calibri" panose="020F0502020204030204" pitchFamily="34" charset="0"/>
              </a:rPr>
              <a:t> </a:t>
            </a:r>
          </a:p>
        </p:txBody>
      </p:sp>
    </p:spTree>
    <p:extLst>
      <p:ext uri="{BB962C8B-B14F-4D97-AF65-F5344CB8AC3E}">
        <p14:creationId xmlns:p14="http://schemas.microsoft.com/office/powerpoint/2010/main" val="1416470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3C25F7E1-4971-4291-8BA6-E221800A8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790" y="3003652"/>
            <a:ext cx="4722786" cy="3259388"/>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1" y="0"/>
            <a:ext cx="12192000" cy="228600"/>
          </a:xfrm>
          <a:prstGeom prst="rect">
            <a:avLst/>
          </a:prstGeom>
        </p:spPr>
      </p:pic>
      <p:sp>
        <p:nvSpPr>
          <p:cNvPr id="5" name="Rektangel 4">
            <a:extLst>
              <a:ext uri="{FF2B5EF4-FFF2-40B4-BE49-F238E27FC236}">
                <a16:creationId xmlns:a16="http://schemas.microsoft.com/office/drawing/2014/main" id="{D8E5185F-5238-1A48-8086-9957AECC9E7E}"/>
              </a:ext>
            </a:extLst>
          </p:cNvPr>
          <p:cNvSpPr/>
          <p:nvPr/>
        </p:nvSpPr>
        <p:spPr>
          <a:xfrm>
            <a:off x="1145666" y="1320730"/>
            <a:ext cx="10338578" cy="1446550"/>
          </a:xfrm>
          <a:prstGeom prst="rect">
            <a:avLst/>
          </a:prstGeom>
        </p:spPr>
        <p:txBody>
          <a:bodyPr wrap="square" lIns="91440" tIns="45720" rIns="91440" bIns="45720" anchor="t">
            <a:spAutoFit/>
          </a:bodyPr>
          <a:lstStyle/>
          <a:p>
            <a:r>
              <a:rPr lang="en-GB" sz="4400" b="1" dirty="0">
                <a:latin typeface="Calibri"/>
                <a:cs typeface="Calibri"/>
              </a:rPr>
              <a:t>Freedom of religion or belief: </a:t>
            </a:r>
            <a:endParaRPr lang="en-GB" sz="4400" b="1" dirty="0">
              <a:latin typeface="Calibri" panose="020F0502020204030204" pitchFamily="34" charset="0"/>
            </a:endParaRPr>
          </a:p>
          <a:p>
            <a:r>
              <a:rPr lang="en-GB" sz="4400" b="1" dirty="0">
                <a:latin typeface="Calibri"/>
                <a:cs typeface="Calibri"/>
              </a:rPr>
              <a:t>Who or what is protected?</a:t>
            </a:r>
            <a:r>
              <a:rPr lang="sv-SE" sz="4400" b="1" dirty="0">
                <a:latin typeface="Calibri"/>
                <a:cs typeface="Calibri"/>
              </a:rPr>
              <a:t> </a:t>
            </a:r>
            <a:endParaRPr lang="sv-SE" sz="4400" b="1" dirty="0">
              <a:latin typeface="Calibri" panose="020F0502020204030204" pitchFamily="34" charset="0"/>
              <a:cs typeface="Calibri"/>
            </a:endParaRPr>
          </a:p>
        </p:txBody>
      </p:sp>
    </p:spTree>
    <p:extLst>
      <p:ext uri="{BB962C8B-B14F-4D97-AF65-F5344CB8AC3E}">
        <p14:creationId xmlns:p14="http://schemas.microsoft.com/office/powerpoint/2010/main" val="2307684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A6F5634-3C44-FA49-A641-7C49DFB9151D}"/>
              </a:ext>
            </a:extLst>
          </p:cNvPr>
          <p:cNvSpPr/>
          <p:nvPr/>
        </p:nvSpPr>
        <p:spPr>
          <a:xfrm>
            <a:off x="1145666" y="1320730"/>
            <a:ext cx="7824786" cy="1446550"/>
          </a:xfrm>
          <a:prstGeom prst="rect">
            <a:avLst/>
          </a:prstGeom>
        </p:spPr>
        <p:txBody>
          <a:bodyPr wrap="square">
            <a:spAutoFit/>
          </a:bodyPr>
          <a:lstStyle/>
          <a:p>
            <a:r>
              <a:rPr lang="en-GB" sz="4400" b="1" dirty="0">
                <a:latin typeface="Calibri" panose="020F0502020204030204" pitchFamily="34" charset="0"/>
              </a:rPr>
              <a:t>Human needs and </a:t>
            </a:r>
          </a:p>
          <a:p>
            <a:r>
              <a:rPr lang="en-GB" sz="4400" b="1" dirty="0">
                <a:latin typeface="Calibri" panose="020F0502020204030204" pitchFamily="34" charset="0"/>
              </a:rPr>
              <a:t>Human rights</a:t>
            </a:r>
            <a:r>
              <a:rPr lang="sv-SE" sz="4400" b="1" dirty="0">
                <a:latin typeface="Calibri" panose="020F0502020204030204" pitchFamily="34" charset="0"/>
              </a:rPr>
              <a:t> </a:t>
            </a:r>
          </a:p>
        </p:txBody>
      </p:sp>
      <p:grpSp>
        <p:nvGrpSpPr>
          <p:cNvPr id="2" name="Grupp 1">
            <a:extLst>
              <a:ext uri="{FF2B5EF4-FFF2-40B4-BE49-F238E27FC236}">
                <a16:creationId xmlns:a16="http://schemas.microsoft.com/office/drawing/2014/main" id="{7C09C2DE-CB48-41BC-9079-128D1605AF9D}"/>
              </a:ext>
            </a:extLst>
          </p:cNvPr>
          <p:cNvGrpSpPr/>
          <p:nvPr/>
        </p:nvGrpSpPr>
        <p:grpSpPr>
          <a:xfrm>
            <a:off x="5719276" y="1600200"/>
            <a:ext cx="4158087" cy="4500613"/>
            <a:chOff x="6198477" y="1135764"/>
            <a:chExt cx="4246623" cy="4596443"/>
          </a:xfrm>
        </p:grpSpPr>
        <p:pic>
          <p:nvPicPr>
            <p:cNvPr id="10" name="Bildobjekt 9">
              <a:extLst>
                <a:ext uri="{FF2B5EF4-FFF2-40B4-BE49-F238E27FC236}">
                  <a16:creationId xmlns:a16="http://schemas.microsoft.com/office/drawing/2014/main" id="{467D6863-C1E8-304F-B0B9-979C32FC42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8477" y="1485584"/>
              <a:ext cx="4246623" cy="4246623"/>
            </a:xfrm>
            <a:prstGeom prst="rect">
              <a:avLst/>
            </a:prstGeom>
          </p:spPr>
        </p:pic>
        <p:pic>
          <p:nvPicPr>
            <p:cNvPr id="3" name="Bildobjekt 2">
              <a:extLst>
                <a:ext uri="{FF2B5EF4-FFF2-40B4-BE49-F238E27FC236}">
                  <a16:creationId xmlns:a16="http://schemas.microsoft.com/office/drawing/2014/main" id="{937DEDD7-93A8-6A4B-9652-EB40A97F35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1801" y="1135764"/>
              <a:ext cx="3048000" cy="3035300"/>
            </a:xfrm>
            <a:prstGeom prst="rect">
              <a:avLst/>
            </a:prstGeom>
          </p:spPr>
        </p:pic>
        <p:pic>
          <p:nvPicPr>
            <p:cNvPr id="14" name="Bildobjekt 13">
              <a:extLst>
                <a:ext uri="{FF2B5EF4-FFF2-40B4-BE49-F238E27FC236}">
                  <a16:creationId xmlns:a16="http://schemas.microsoft.com/office/drawing/2014/main" id="{2DE6C8A1-6996-F643-9497-654A36689D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9981" y="2276031"/>
              <a:ext cx="1243882" cy="1243882"/>
            </a:xfrm>
            <a:prstGeom prst="rect">
              <a:avLst/>
            </a:prstGeom>
          </p:spPr>
        </p:pic>
        <p:pic>
          <p:nvPicPr>
            <p:cNvPr id="17" name="Bildobjekt 16">
              <a:extLst>
                <a:ext uri="{FF2B5EF4-FFF2-40B4-BE49-F238E27FC236}">
                  <a16:creationId xmlns:a16="http://schemas.microsoft.com/office/drawing/2014/main" id="{AEA1A801-9077-614F-8C13-B1D5F8E135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1396" y="3519913"/>
              <a:ext cx="970372" cy="1142883"/>
            </a:xfrm>
            <a:prstGeom prst="rect">
              <a:avLst/>
            </a:prstGeom>
          </p:spPr>
        </p:pic>
        <p:pic>
          <p:nvPicPr>
            <p:cNvPr id="20" name="Bildobjekt 19">
              <a:extLst>
                <a:ext uri="{FF2B5EF4-FFF2-40B4-BE49-F238E27FC236}">
                  <a16:creationId xmlns:a16="http://schemas.microsoft.com/office/drawing/2014/main" id="{33FB8456-047E-494C-AB82-F87407206D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3313" y="2416447"/>
              <a:ext cx="1128053" cy="1211612"/>
            </a:xfrm>
            <a:prstGeom prst="rect">
              <a:avLst/>
            </a:prstGeom>
          </p:spPr>
        </p:pic>
      </p:grpSp>
    </p:spTree>
    <p:extLst>
      <p:ext uri="{BB962C8B-B14F-4D97-AF65-F5344CB8AC3E}">
        <p14:creationId xmlns:p14="http://schemas.microsoft.com/office/powerpoint/2010/main" val="361777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1"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a:off x="1145666" y="1320730"/>
            <a:ext cx="10338578" cy="1446550"/>
          </a:xfrm>
          <a:prstGeom prst="rect">
            <a:avLst/>
          </a:prstGeom>
        </p:spPr>
        <p:txBody>
          <a:bodyPr wrap="square">
            <a:spAutoFit/>
          </a:bodyPr>
          <a:lstStyle/>
          <a:p>
            <a:r>
              <a:rPr lang="en-GB" sz="4400" b="1" dirty="0">
                <a:latin typeface="Calibri" panose="020F0502020204030204" pitchFamily="34" charset="0"/>
              </a:rPr>
              <a:t>International Covenant on </a:t>
            </a:r>
            <a:br>
              <a:rPr lang="en-GB" sz="4400" b="1" dirty="0">
                <a:latin typeface="Calibri" panose="020F0502020204030204" pitchFamily="34" charset="0"/>
              </a:rPr>
            </a:br>
            <a:r>
              <a:rPr lang="en-GB" sz="4400" b="1" dirty="0">
                <a:latin typeface="Calibri" panose="020F0502020204030204" pitchFamily="34" charset="0"/>
              </a:rPr>
              <a:t>Civil and Political Rights </a:t>
            </a:r>
            <a:endParaRPr lang="sv-SE" sz="4400" b="1" dirty="0">
              <a:latin typeface="Calibri" panose="020F0502020204030204" pitchFamily="34" charset="0"/>
            </a:endParaRPr>
          </a:p>
        </p:txBody>
      </p:sp>
      <p:grpSp>
        <p:nvGrpSpPr>
          <p:cNvPr id="13" name="Grupp 12">
            <a:extLst>
              <a:ext uri="{FF2B5EF4-FFF2-40B4-BE49-F238E27FC236}">
                <a16:creationId xmlns:a16="http://schemas.microsoft.com/office/drawing/2014/main" id="{1C5538CF-AE71-414D-A79A-86EA41B82359}"/>
              </a:ext>
            </a:extLst>
          </p:cNvPr>
          <p:cNvGrpSpPr/>
          <p:nvPr/>
        </p:nvGrpSpPr>
        <p:grpSpPr>
          <a:xfrm>
            <a:off x="7624193" y="1320730"/>
            <a:ext cx="3422141" cy="4439534"/>
            <a:chOff x="7626745" y="1209233"/>
            <a:chExt cx="3422141" cy="4439534"/>
          </a:xfrm>
        </p:grpSpPr>
        <p:pic>
          <p:nvPicPr>
            <p:cNvPr id="5" name="Bildobjekt 4" descr="En bild som visar text&#10;&#10;Automatiskt genererad beskrivning">
              <a:extLst>
                <a:ext uri="{FF2B5EF4-FFF2-40B4-BE49-F238E27FC236}">
                  <a16:creationId xmlns:a16="http://schemas.microsoft.com/office/drawing/2014/main" id="{7A1F4ABB-B842-4EE5-B1C4-986E6E9CBC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6753">
              <a:off x="7626745" y="1209233"/>
              <a:ext cx="3422141" cy="4439534"/>
            </a:xfrm>
            <a:prstGeom prst="rect">
              <a:avLst/>
            </a:prstGeom>
          </p:spPr>
        </p:pic>
        <p:sp>
          <p:nvSpPr>
            <p:cNvPr id="6" name="textruta 5">
              <a:extLst>
                <a:ext uri="{FF2B5EF4-FFF2-40B4-BE49-F238E27FC236}">
                  <a16:creationId xmlns:a16="http://schemas.microsoft.com/office/drawing/2014/main" id="{5664D5D3-08CD-45C3-8DC6-B03AE30E4D95}"/>
                </a:ext>
              </a:extLst>
            </p:cNvPr>
            <p:cNvSpPr txBox="1"/>
            <p:nvPr/>
          </p:nvSpPr>
          <p:spPr>
            <a:xfrm rot="569321">
              <a:off x="8501688" y="2351781"/>
              <a:ext cx="1672253" cy="830997"/>
            </a:xfrm>
            <a:prstGeom prst="rect">
              <a:avLst/>
            </a:prstGeom>
            <a:noFill/>
          </p:spPr>
          <p:txBody>
            <a:bodyPr wrap="none" rtlCol="0">
              <a:spAutoFit/>
            </a:bodyPr>
            <a:lstStyle/>
            <a:p>
              <a:r>
                <a:rPr lang="en-GB" sz="4800" b="1"/>
                <a:t>ICCPR</a:t>
              </a:r>
            </a:p>
          </p:txBody>
        </p:sp>
        <p:pic>
          <p:nvPicPr>
            <p:cNvPr id="12" name="Bildobjekt 11">
              <a:extLst>
                <a:ext uri="{FF2B5EF4-FFF2-40B4-BE49-F238E27FC236}">
                  <a16:creationId xmlns:a16="http://schemas.microsoft.com/office/drawing/2014/main" id="{5D894729-A22B-48EC-89EA-7810CB9D1B45}"/>
                </a:ext>
              </a:extLst>
            </p:cNvPr>
            <p:cNvPicPr>
              <a:picLocks noChangeAspect="1"/>
            </p:cNvPicPr>
            <p:nvPr/>
          </p:nvPicPr>
          <p:blipFill>
            <a:blip r:embed="rId5"/>
            <a:stretch>
              <a:fillRect/>
            </a:stretch>
          </p:blipFill>
          <p:spPr>
            <a:xfrm rot="555583">
              <a:off x="9194115" y="1747740"/>
              <a:ext cx="579059" cy="471887"/>
            </a:xfrm>
            <a:prstGeom prst="rect">
              <a:avLst/>
            </a:prstGeom>
          </p:spPr>
        </p:pic>
      </p:grpSp>
    </p:spTree>
    <p:extLst>
      <p:ext uri="{BB962C8B-B14F-4D97-AF65-F5344CB8AC3E}">
        <p14:creationId xmlns:p14="http://schemas.microsoft.com/office/powerpoint/2010/main" val="3410148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1" y="0"/>
            <a:ext cx="12192000" cy="228600"/>
          </a:xfrm>
          <a:prstGeom prst="rect">
            <a:avLst/>
          </a:prstGeom>
        </p:spPr>
      </p:pic>
      <p:sp>
        <p:nvSpPr>
          <p:cNvPr id="4" name="Rektangel 3">
            <a:extLst>
              <a:ext uri="{FF2B5EF4-FFF2-40B4-BE49-F238E27FC236}">
                <a16:creationId xmlns:a16="http://schemas.microsoft.com/office/drawing/2014/main" id="{FFFAA682-EF70-F04A-BB6B-5D5F4800B21C}"/>
              </a:ext>
            </a:extLst>
          </p:cNvPr>
          <p:cNvSpPr/>
          <p:nvPr/>
        </p:nvSpPr>
        <p:spPr>
          <a:xfrm>
            <a:off x="1145666" y="1320730"/>
            <a:ext cx="10338578" cy="2985433"/>
          </a:xfrm>
          <a:prstGeom prst="rect">
            <a:avLst/>
          </a:prstGeom>
        </p:spPr>
        <p:txBody>
          <a:bodyPr wrap="square">
            <a:spAutoFit/>
          </a:bodyPr>
          <a:lstStyle/>
          <a:p>
            <a:r>
              <a:rPr lang="en-GB" sz="4400" b="1">
                <a:latin typeface="Calibri" panose="020F0502020204030204" pitchFamily="34" charset="0"/>
              </a:rPr>
              <a:t>Everyone shall have the right </a:t>
            </a:r>
            <a:br>
              <a:rPr lang="en-GB" sz="4400" b="1">
                <a:latin typeface="Calibri" panose="020F0502020204030204" pitchFamily="34" charset="0"/>
              </a:rPr>
            </a:br>
            <a:r>
              <a:rPr lang="en-GB" sz="4400" b="1">
                <a:latin typeface="Calibri" panose="020F0502020204030204" pitchFamily="34" charset="0"/>
              </a:rPr>
              <a:t>to freedom of thought, </a:t>
            </a:r>
            <a:br>
              <a:rPr lang="en-GB" sz="4400" b="1">
                <a:latin typeface="Calibri" panose="020F0502020204030204" pitchFamily="34" charset="0"/>
              </a:rPr>
            </a:br>
            <a:r>
              <a:rPr lang="en-GB" sz="4400" b="1">
                <a:latin typeface="Calibri" panose="020F0502020204030204" pitchFamily="34" charset="0"/>
              </a:rPr>
              <a:t>conscience and religion.</a:t>
            </a:r>
            <a:endParaRPr lang="en-GB" sz="2800">
              <a:latin typeface="Calibri" panose="020F0502020204030204" pitchFamily="34" charset="0"/>
            </a:endParaRPr>
          </a:p>
          <a:p>
            <a:endParaRPr lang="en-GB" sz="2800">
              <a:latin typeface="Calibri" panose="020F0502020204030204" pitchFamily="34" charset="0"/>
            </a:endParaRPr>
          </a:p>
          <a:p>
            <a:r>
              <a:rPr lang="en-GB" sz="2800">
                <a:latin typeface="Calibri" panose="020F0502020204030204" pitchFamily="34" charset="0"/>
              </a:rPr>
              <a:t>Article 18</a:t>
            </a:r>
            <a:r>
              <a:rPr lang="sv-SE" sz="2800">
                <a:latin typeface="Calibri" panose="020F0502020204030204" pitchFamily="34" charset="0"/>
              </a:rPr>
              <a:t> </a:t>
            </a:r>
          </a:p>
        </p:txBody>
      </p:sp>
      <p:pic>
        <p:nvPicPr>
          <p:cNvPr id="6" name="Bildobjekt 5">
            <a:extLst>
              <a:ext uri="{FF2B5EF4-FFF2-40B4-BE49-F238E27FC236}">
                <a16:creationId xmlns:a16="http://schemas.microsoft.com/office/drawing/2014/main" id="{7C1BCFBA-DDDD-49E2-A1BE-CAC57A621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0326" y="3349591"/>
            <a:ext cx="4156150" cy="2868329"/>
          </a:xfrm>
          <a:prstGeom prst="rect">
            <a:avLst/>
          </a:prstGeom>
        </p:spPr>
      </p:pic>
    </p:spTree>
    <p:extLst>
      <p:ext uri="{BB962C8B-B14F-4D97-AF65-F5344CB8AC3E}">
        <p14:creationId xmlns:p14="http://schemas.microsoft.com/office/powerpoint/2010/main" val="184769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967595-3B1E-4B6F-9003-E84ECBD44292}"/>
              </a:ext>
            </a:extLst>
          </p:cNvPr>
          <p:cNvSpPr>
            <a:spLocks noGrp="1"/>
          </p:cNvSpPr>
          <p:nvPr>
            <p:ph type="title"/>
          </p:nvPr>
        </p:nvSpPr>
        <p:spPr/>
        <p:txBody>
          <a:bodyPr/>
          <a:lstStyle/>
          <a:p>
            <a:endParaRPr lang="en-GB"/>
          </a:p>
        </p:txBody>
      </p:sp>
      <p:pic>
        <p:nvPicPr>
          <p:cNvPr id="3" name="Bildobjekt 2" descr="En bild som visar text&#10;&#10;Automatiskt genererad beskrivning">
            <a:extLst>
              <a:ext uri="{FF2B5EF4-FFF2-40B4-BE49-F238E27FC236}">
                <a16:creationId xmlns:a16="http://schemas.microsoft.com/office/drawing/2014/main" id="{E913DE1E-4467-4E23-9260-DA28E756CE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3339" y="568808"/>
            <a:ext cx="8332269" cy="5892694"/>
          </a:xfrm>
          <a:prstGeom prst="rect">
            <a:avLst/>
          </a:prstGeom>
        </p:spPr>
      </p:pic>
      <p:sp>
        <p:nvSpPr>
          <p:cNvPr id="4" name="Rektangel 3">
            <a:extLst>
              <a:ext uri="{FF2B5EF4-FFF2-40B4-BE49-F238E27FC236}">
                <a16:creationId xmlns:a16="http://schemas.microsoft.com/office/drawing/2014/main" id="{6CD08554-DC90-4B91-BC33-C3E7B4EF084A}"/>
              </a:ext>
            </a:extLst>
          </p:cNvPr>
          <p:cNvSpPr/>
          <p:nvPr/>
        </p:nvSpPr>
        <p:spPr>
          <a:xfrm>
            <a:off x="1145666" y="1320730"/>
            <a:ext cx="10338578" cy="769441"/>
          </a:xfrm>
          <a:prstGeom prst="rect">
            <a:avLst/>
          </a:prstGeom>
        </p:spPr>
        <p:txBody>
          <a:bodyPr wrap="square">
            <a:spAutoFit/>
          </a:bodyPr>
          <a:lstStyle/>
          <a:p>
            <a:r>
              <a:rPr lang="sv-SE" sz="4400" b="1">
                <a:latin typeface="Calibri" panose="020F0502020204030204" pitchFamily="34" charset="0"/>
              </a:rPr>
              <a:t>Think</a:t>
            </a:r>
            <a:endParaRPr lang="sv-SE" sz="2800">
              <a:latin typeface="Calibri" panose="020F0502020204030204" pitchFamily="34" charset="0"/>
            </a:endParaRPr>
          </a:p>
        </p:txBody>
      </p:sp>
    </p:spTree>
    <p:extLst>
      <p:ext uri="{BB962C8B-B14F-4D97-AF65-F5344CB8AC3E}">
        <p14:creationId xmlns:p14="http://schemas.microsoft.com/office/powerpoint/2010/main" val="2375988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Bildobjekt 7" descr="En bild som visar text, vektorgrafik&#10;&#10;Automatiskt genererad beskrivning">
            <a:extLst>
              <a:ext uri="{FF2B5EF4-FFF2-40B4-BE49-F238E27FC236}">
                <a16:creationId xmlns:a16="http://schemas.microsoft.com/office/drawing/2014/main" id="{22CCBE55-BFC8-E04D-B7F1-8CDC0A89CA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
        <p:nvSpPr>
          <p:cNvPr id="7" name="Rektangel 6">
            <a:extLst>
              <a:ext uri="{FF2B5EF4-FFF2-40B4-BE49-F238E27FC236}">
                <a16:creationId xmlns:a16="http://schemas.microsoft.com/office/drawing/2014/main" id="{D110A175-E69F-9A42-AC39-486DFD681C48}"/>
              </a:ext>
            </a:extLst>
          </p:cNvPr>
          <p:cNvSpPr/>
          <p:nvPr/>
        </p:nvSpPr>
        <p:spPr>
          <a:xfrm>
            <a:off x="0" y="653466"/>
            <a:ext cx="12192000" cy="1323439"/>
          </a:xfrm>
          <a:prstGeom prst="rect">
            <a:avLst/>
          </a:prstGeom>
        </p:spPr>
        <p:txBody>
          <a:bodyPr wrap="square">
            <a:spAutoFit/>
          </a:bodyPr>
          <a:lstStyle/>
          <a:p>
            <a:pPr algn="ctr"/>
            <a:r>
              <a:rPr lang="en-GB" sz="4000" b="1">
                <a:solidFill>
                  <a:schemeClr val="accent6"/>
                </a:solidFill>
                <a:latin typeface="Comic Sans MS" panose="030F0902030302020204" pitchFamily="66" charset="0"/>
              </a:rPr>
              <a:t>The Songs of </a:t>
            </a:r>
          </a:p>
          <a:p>
            <a:pPr algn="ctr"/>
            <a:r>
              <a:rPr lang="en-GB" sz="4000" b="1">
                <a:solidFill>
                  <a:schemeClr val="accent6"/>
                </a:solidFill>
                <a:latin typeface="Comic Sans MS" panose="030F0902030302020204" pitchFamily="66" charset="0"/>
              </a:rPr>
              <a:t>the Flute and the Drum</a:t>
            </a:r>
            <a:r>
              <a:rPr lang="sv-SE" sz="4000" b="1">
                <a:solidFill>
                  <a:schemeClr val="accent6"/>
                </a:solidFill>
                <a:latin typeface="Comic Sans MS" panose="030F0902030302020204" pitchFamily="66" charset="0"/>
              </a:rPr>
              <a:t> </a:t>
            </a:r>
            <a:endParaRPr lang="sv-SE" sz="4000">
              <a:solidFill>
                <a:schemeClr val="accent6"/>
              </a:solidFill>
              <a:latin typeface="Comic Sans MS" panose="030F0902030302020204" pitchFamily="66" charset="0"/>
            </a:endParaRPr>
          </a:p>
        </p:txBody>
      </p:sp>
      <p:sp>
        <p:nvSpPr>
          <p:cNvPr id="4" name="textruta 3">
            <a:extLst>
              <a:ext uri="{FF2B5EF4-FFF2-40B4-BE49-F238E27FC236}">
                <a16:creationId xmlns:a16="http://schemas.microsoft.com/office/drawing/2014/main" id="{5BC97133-DBE7-43AC-BFFF-D8BA14015805}"/>
              </a:ext>
            </a:extLst>
          </p:cNvPr>
          <p:cNvSpPr txBox="1"/>
          <p:nvPr/>
        </p:nvSpPr>
        <p:spPr>
          <a:xfrm>
            <a:off x="2722814" y="6198534"/>
            <a:ext cx="1965603" cy="246221"/>
          </a:xfrm>
          <a:prstGeom prst="rect">
            <a:avLst/>
          </a:prstGeom>
          <a:noFill/>
        </p:spPr>
        <p:txBody>
          <a:bodyPr wrap="none" lIns="91440" tIns="45720" rIns="91440" bIns="45720" rtlCol="0" anchor="t">
            <a:spAutoFit/>
          </a:bodyPr>
          <a:lstStyle/>
          <a:p>
            <a:r>
              <a:rPr lang="en-GB" sz="1000">
                <a:solidFill>
                  <a:schemeClr val="accent6"/>
                </a:solidFill>
                <a:latin typeface="Comic Sans MS"/>
              </a:rPr>
              <a:t>Illustrated by Toby Newsome</a:t>
            </a:r>
            <a:endParaRPr lang="en-GB" sz="1000">
              <a:solidFill>
                <a:schemeClr val="accent6"/>
              </a:solidFill>
              <a:latin typeface="Comic Sans MS"/>
              <a:cs typeface="Calibri"/>
            </a:endParaRPr>
          </a:p>
        </p:txBody>
      </p:sp>
    </p:spTree>
    <p:extLst>
      <p:ext uri="{BB962C8B-B14F-4D97-AF65-F5344CB8AC3E}">
        <p14:creationId xmlns:p14="http://schemas.microsoft.com/office/powerpoint/2010/main" val="1193706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person&#10;&#10;Automatiskt genererad beskrivning">
            <a:extLst>
              <a:ext uri="{FF2B5EF4-FFF2-40B4-BE49-F238E27FC236}">
                <a16:creationId xmlns:a16="http://schemas.microsoft.com/office/drawing/2014/main" id="{80F63179-DBE5-4FF2-A490-D7D95F06F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3340" y="568816"/>
            <a:ext cx="8332986" cy="5893200"/>
          </a:xfrm>
          <a:prstGeom prst="rect">
            <a:avLst/>
          </a:prstGeom>
        </p:spPr>
      </p:pic>
      <p:sp>
        <p:nvSpPr>
          <p:cNvPr id="4" name="Rektangel 3">
            <a:extLst>
              <a:ext uri="{FF2B5EF4-FFF2-40B4-BE49-F238E27FC236}">
                <a16:creationId xmlns:a16="http://schemas.microsoft.com/office/drawing/2014/main" id="{31455F57-A378-4F00-96DD-F174231F9CAA}"/>
              </a:ext>
            </a:extLst>
          </p:cNvPr>
          <p:cNvSpPr/>
          <p:nvPr/>
        </p:nvSpPr>
        <p:spPr>
          <a:xfrm>
            <a:off x="1145666" y="1320730"/>
            <a:ext cx="10338578" cy="769441"/>
          </a:xfrm>
          <a:prstGeom prst="rect">
            <a:avLst/>
          </a:prstGeom>
        </p:spPr>
        <p:txBody>
          <a:bodyPr wrap="square">
            <a:spAutoFit/>
          </a:bodyPr>
          <a:lstStyle/>
          <a:p>
            <a:r>
              <a:rPr lang="sv-SE" sz="4400" b="1" err="1">
                <a:latin typeface="Calibri" panose="020F0502020204030204" pitchFamily="34" charset="0"/>
              </a:rPr>
              <a:t>Refuse</a:t>
            </a:r>
            <a:endParaRPr lang="sv-SE" sz="2800">
              <a:latin typeface="Calibri" panose="020F0502020204030204" pitchFamily="34" charset="0"/>
            </a:endParaRPr>
          </a:p>
        </p:txBody>
      </p:sp>
    </p:spTree>
    <p:extLst>
      <p:ext uri="{BB962C8B-B14F-4D97-AF65-F5344CB8AC3E}">
        <p14:creationId xmlns:p14="http://schemas.microsoft.com/office/powerpoint/2010/main" val="4094832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34BBD82-AACA-4D75-B60A-5A510D012A96}"/>
              </a:ext>
            </a:extLst>
          </p:cNvPr>
          <p:cNvSpPr>
            <a:spLocks noGrp="1"/>
          </p:cNvSpPr>
          <p:nvPr>
            <p:ph type="title"/>
          </p:nvPr>
        </p:nvSpPr>
        <p:spPr/>
        <p:txBody>
          <a:bodyPr/>
          <a:lstStyle/>
          <a:p>
            <a:endParaRPr lang="en-GB"/>
          </a:p>
        </p:txBody>
      </p:sp>
      <p:pic>
        <p:nvPicPr>
          <p:cNvPr id="3" name="Bildobjekt 2" descr="En bild som visar text&#10;&#10;Automatiskt genererad beskrivning">
            <a:extLst>
              <a:ext uri="{FF2B5EF4-FFF2-40B4-BE49-F238E27FC236}">
                <a16:creationId xmlns:a16="http://schemas.microsoft.com/office/drawing/2014/main" id="{706C8222-297C-437F-B9E8-E50B929A1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000" y="571627"/>
            <a:ext cx="8332985" cy="5893200"/>
          </a:xfrm>
          <a:prstGeom prst="rect">
            <a:avLst/>
          </a:prstGeom>
        </p:spPr>
      </p:pic>
      <p:sp>
        <p:nvSpPr>
          <p:cNvPr id="4" name="Rektangel 3">
            <a:extLst>
              <a:ext uri="{FF2B5EF4-FFF2-40B4-BE49-F238E27FC236}">
                <a16:creationId xmlns:a16="http://schemas.microsoft.com/office/drawing/2014/main" id="{D8A2A4CF-FAEC-404F-B5E3-A9DB0AE3C40A}"/>
              </a:ext>
            </a:extLst>
          </p:cNvPr>
          <p:cNvSpPr/>
          <p:nvPr/>
        </p:nvSpPr>
        <p:spPr>
          <a:xfrm>
            <a:off x="1145666" y="1320730"/>
            <a:ext cx="10338578" cy="1446550"/>
          </a:xfrm>
          <a:prstGeom prst="rect">
            <a:avLst/>
          </a:prstGeom>
        </p:spPr>
        <p:txBody>
          <a:bodyPr wrap="square">
            <a:spAutoFit/>
          </a:bodyPr>
          <a:lstStyle/>
          <a:p>
            <a:r>
              <a:rPr lang="sv-SE" sz="4400" b="1">
                <a:latin typeface="Calibri" panose="020F0502020204030204" pitchFamily="34" charset="0"/>
              </a:rPr>
              <a:t>Believe </a:t>
            </a:r>
          </a:p>
          <a:p>
            <a:r>
              <a:rPr lang="sv-SE" sz="4400" b="1">
                <a:latin typeface="Calibri" panose="020F0502020204030204" pitchFamily="34" charset="0"/>
              </a:rPr>
              <a:t>and </a:t>
            </a:r>
            <a:r>
              <a:rPr lang="sv-SE" sz="4400" b="1" err="1">
                <a:latin typeface="Calibri" panose="020F0502020204030204" pitchFamily="34" charset="0"/>
              </a:rPr>
              <a:t>belong</a:t>
            </a:r>
            <a:endParaRPr lang="sv-SE" sz="2800">
              <a:latin typeface="Calibri" panose="020F0502020204030204" pitchFamily="34" charset="0"/>
            </a:endParaRPr>
          </a:p>
        </p:txBody>
      </p:sp>
    </p:spTree>
    <p:extLst>
      <p:ext uri="{BB962C8B-B14F-4D97-AF65-F5344CB8AC3E}">
        <p14:creationId xmlns:p14="http://schemas.microsoft.com/office/powerpoint/2010/main" val="1238191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A8512157-B085-43B7-86D7-3D88B17A2EFC}"/>
              </a:ext>
            </a:extLst>
          </p:cNvPr>
          <p:cNvSpPr/>
          <p:nvPr/>
        </p:nvSpPr>
        <p:spPr>
          <a:xfrm>
            <a:off x="1145666" y="1320730"/>
            <a:ext cx="10338578" cy="769441"/>
          </a:xfrm>
          <a:prstGeom prst="rect">
            <a:avLst/>
          </a:prstGeom>
        </p:spPr>
        <p:txBody>
          <a:bodyPr wrap="square">
            <a:spAutoFit/>
          </a:bodyPr>
          <a:lstStyle/>
          <a:p>
            <a:r>
              <a:rPr lang="sv-SE" sz="4400" b="1">
                <a:latin typeface="Calibri" panose="020F0502020204030204" pitchFamily="34" charset="0"/>
              </a:rPr>
              <a:t>Change</a:t>
            </a:r>
            <a:endParaRPr lang="sv-SE" sz="2800">
              <a:latin typeface="Calibri" panose="020F0502020204030204" pitchFamily="34" charset="0"/>
            </a:endParaRPr>
          </a:p>
        </p:txBody>
      </p:sp>
      <p:pic>
        <p:nvPicPr>
          <p:cNvPr id="3" name="Bildobjekt 2" descr="En bild som visar text&#10;&#10;Automatiskt genererad beskrivning">
            <a:extLst>
              <a:ext uri="{FF2B5EF4-FFF2-40B4-BE49-F238E27FC236}">
                <a16:creationId xmlns:a16="http://schemas.microsoft.com/office/drawing/2014/main" id="{B975A942-FB0A-433C-B79C-13B20053C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9670" y="571627"/>
            <a:ext cx="3383231" cy="5905815"/>
          </a:xfrm>
          <a:prstGeom prst="rect">
            <a:avLst/>
          </a:prstGeom>
        </p:spPr>
      </p:pic>
    </p:spTree>
    <p:extLst>
      <p:ext uri="{BB962C8B-B14F-4D97-AF65-F5344CB8AC3E}">
        <p14:creationId xmlns:p14="http://schemas.microsoft.com/office/powerpoint/2010/main" val="323331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a:off x="1145666" y="1320730"/>
            <a:ext cx="10338578" cy="4339650"/>
          </a:xfrm>
          <a:prstGeom prst="rect">
            <a:avLst/>
          </a:prstGeom>
        </p:spPr>
        <p:txBody>
          <a:bodyPr wrap="square">
            <a:spAutoFit/>
          </a:bodyPr>
          <a:lstStyle/>
          <a:p>
            <a:r>
              <a:rPr lang="en-GB" sz="2800">
                <a:latin typeface="Calibri" panose="020F0502020204030204" pitchFamily="34" charset="0"/>
              </a:rPr>
              <a:t>ICCPR Article 18 </a:t>
            </a:r>
          </a:p>
          <a:p>
            <a:r>
              <a:rPr lang="en-GB" sz="4400" b="1">
                <a:latin typeface="Calibri" panose="020F0502020204030204" pitchFamily="34" charset="0"/>
              </a:rPr>
              <a:t>This right shall include freedom to have </a:t>
            </a:r>
            <a:br>
              <a:rPr lang="en-GB" sz="4400" b="1">
                <a:latin typeface="Calibri" panose="020F0502020204030204" pitchFamily="34" charset="0"/>
              </a:rPr>
            </a:br>
            <a:r>
              <a:rPr lang="en-GB" sz="4400" b="1">
                <a:latin typeface="Calibri" panose="020F0502020204030204" pitchFamily="34" charset="0"/>
              </a:rPr>
              <a:t>or to adopt a religion or belief of his choice </a:t>
            </a:r>
            <a:br>
              <a:rPr lang="en-GB" sz="4400" b="1">
                <a:latin typeface="Calibri" panose="020F0502020204030204" pitchFamily="34" charset="0"/>
              </a:rPr>
            </a:br>
            <a:endParaRPr lang="en-GB" sz="4400" b="1">
              <a:latin typeface="Calibri" panose="020F0502020204030204" pitchFamily="34" charset="0"/>
            </a:endParaRPr>
          </a:p>
          <a:p>
            <a:r>
              <a:rPr lang="en-GB" sz="2800">
                <a:latin typeface="Calibri" panose="020F0502020204030204" pitchFamily="34" charset="0"/>
              </a:rPr>
              <a:t>UDHR Article 18 </a:t>
            </a:r>
          </a:p>
          <a:p>
            <a:r>
              <a:rPr lang="en-GB" sz="4400" b="1">
                <a:latin typeface="Calibri" panose="020F0502020204030204" pitchFamily="34" charset="0"/>
              </a:rPr>
              <a:t>This right shall include freedom to have </a:t>
            </a:r>
            <a:br>
              <a:rPr lang="en-GB" sz="4400" b="1">
                <a:latin typeface="Calibri" panose="020F0502020204030204" pitchFamily="34" charset="0"/>
              </a:rPr>
            </a:br>
            <a:r>
              <a:rPr lang="en-GB" sz="4400" b="1">
                <a:latin typeface="Calibri" panose="020F0502020204030204" pitchFamily="34" charset="0"/>
              </a:rPr>
              <a:t>or to change his religion or belief </a:t>
            </a:r>
            <a:endParaRPr lang="sv-SE" sz="4400" b="1">
              <a:latin typeface="Calibri" panose="020F0502020204030204" pitchFamily="34" charset="0"/>
            </a:endParaRPr>
          </a:p>
        </p:txBody>
      </p:sp>
    </p:spTree>
    <p:extLst>
      <p:ext uri="{BB962C8B-B14F-4D97-AF65-F5344CB8AC3E}">
        <p14:creationId xmlns:p14="http://schemas.microsoft.com/office/powerpoint/2010/main" val="284190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FFFAA682-EF70-F04A-BB6B-5D5F4800B21C}"/>
              </a:ext>
            </a:extLst>
          </p:cNvPr>
          <p:cNvSpPr/>
          <p:nvPr/>
        </p:nvSpPr>
        <p:spPr>
          <a:xfrm>
            <a:off x="1145666" y="1320730"/>
            <a:ext cx="10338578" cy="769441"/>
          </a:xfrm>
          <a:prstGeom prst="rect">
            <a:avLst/>
          </a:prstGeom>
        </p:spPr>
        <p:txBody>
          <a:bodyPr wrap="square">
            <a:spAutoFit/>
          </a:bodyPr>
          <a:lstStyle/>
          <a:p>
            <a:r>
              <a:rPr lang="sv-SE" sz="4400" b="1">
                <a:latin typeface="Calibri" panose="020F0502020204030204" pitchFamily="34" charset="0"/>
              </a:rPr>
              <a:t>Inner </a:t>
            </a:r>
            <a:r>
              <a:rPr lang="sv-SE" sz="4400" b="1" err="1">
                <a:latin typeface="Calibri" panose="020F0502020204030204" pitchFamily="34" charset="0"/>
              </a:rPr>
              <a:t>freedoms</a:t>
            </a:r>
            <a:endParaRPr lang="sv-SE" sz="4400" b="1">
              <a:latin typeface="Calibri" panose="020F0502020204030204" pitchFamily="34" charset="0"/>
            </a:endParaRPr>
          </a:p>
        </p:txBody>
      </p:sp>
      <p:pic>
        <p:nvPicPr>
          <p:cNvPr id="5" name="Bildobjekt 4">
            <a:extLst>
              <a:ext uri="{FF2B5EF4-FFF2-40B4-BE49-F238E27FC236}">
                <a16:creationId xmlns:a16="http://schemas.microsoft.com/office/drawing/2014/main" id="{5A573A62-F7AF-46AB-82D6-2BCA9326D5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8932" y="751300"/>
            <a:ext cx="3914273" cy="3190245"/>
          </a:xfrm>
          <a:prstGeom prst="rect">
            <a:avLst/>
          </a:prstGeom>
        </p:spPr>
      </p:pic>
      <p:pic>
        <p:nvPicPr>
          <p:cNvPr id="7" name="Bildobjekt 6">
            <a:extLst>
              <a:ext uri="{FF2B5EF4-FFF2-40B4-BE49-F238E27FC236}">
                <a16:creationId xmlns:a16="http://schemas.microsoft.com/office/drawing/2014/main" id="{036A44E7-EA72-4DBD-B362-580ED72206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9170" y="3238371"/>
            <a:ext cx="4156150" cy="2868329"/>
          </a:xfrm>
          <a:prstGeom prst="rect">
            <a:avLst/>
          </a:prstGeom>
        </p:spPr>
      </p:pic>
    </p:spTree>
    <p:extLst>
      <p:ext uri="{BB962C8B-B14F-4D97-AF65-F5344CB8AC3E}">
        <p14:creationId xmlns:p14="http://schemas.microsoft.com/office/powerpoint/2010/main" val="2828145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text, docka, tyg&#10;&#10;Automatiskt genererad beskrivning">
            <a:extLst>
              <a:ext uri="{FF2B5EF4-FFF2-40B4-BE49-F238E27FC236}">
                <a16:creationId xmlns:a16="http://schemas.microsoft.com/office/drawing/2014/main" id="{0DA569F3-162D-4FBB-BCEC-D889664D9827}"/>
              </a:ext>
            </a:extLst>
          </p:cNvPr>
          <p:cNvPicPr>
            <a:picLocks noChangeAspect="1"/>
          </p:cNvPicPr>
          <p:nvPr/>
        </p:nvPicPr>
        <p:blipFill rotWithShape="1">
          <a:blip r:embed="rId3">
            <a:extLst>
              <a:ext uri="{28A0092B-C50C-407E-A947-70E740481C1C}">
                <a14:useLocalDpi xmlns:a14="http://schemas.microsoft.com/office/drawing/2010/main" val="0"/>
              </a:ext>
            </a:extLst>
          </a:blip>
          <a:srcRect l="5510" t="1051" r="5808"/>
          <a:stretch/>
        </p:blipFill>
        <p:spPr>
          <a:xfrm>
            <a:off x="3253341" y="568816"/>
            <a:ext cx="8332986" cy="5893200"/>
          </a:xfrm>
          <a:prstGeom prst="rect">
            <a:avLst/>
          </a:prstGeom>
        </p:spPr>
      </p:pic>
      <p:sp>
        <p:nvSpPr>
          <p:cNvPr id="3" name="Rektangel 2">
            <a:extLst>
              <a:ext uri="{FF2B5EF4-FFF2-40B4-BE49-F238E27FC236}">
                <a16:creationId xmlns:a16="http://schemas.microsoft.com/office/drawing/2014/main" id="{3C9FC373-8938-4268-A02F-5519DAAD9386}"/>
              </a:ext>
            </a:extLst>
          </p:cNvPr>
          <p:cNvSpPr/>
          <p:nvPr/>
        </p:nvSpPr>
        <p:spPr>
          <a:xfrm>
            <a:off x="1145666" y="1320730"/>
            <a:ext cx="10338578" cy="769441"/>
          </a:xfrm>
          <a:prstGeom prst="rect">
            <a:avLst/>
          </a:prstGeom>
        </p:spPr>
        <p:txBody>
          <a:bodyPr wrap="square">
            <a:spAutoFit/>
          </a:bodyPr>
          <a:lstStyle/>
          <a:p>
            <a:r>
              <a:rPr lang="sv-SE" sz="4400" b="1" err="1">
                <a:latin typeface="Calibri" panose="020F0502020204030204" pitchFamily="34" charset="0"/>
              </a:rPr>
              <a:t>Practice</a:t>
            </a:r>
            <a:endParaRPr lang="sv-SE" sz="2800">
              <a:latin typeface="Calibri" panose="020F0502020204030204" pitchFamily="34" charset="0"/>
            </a:endParaRPr>
          </a:p>
        </p:txBody>
      </p:sp>
    </p:spTree>
    <p:extLst>
      <p:ext uri="{BB962C8B-B14F-4D97-AF65-F5344CB8AC3E}">
        <p14:creationId xmlns:p14="http://schemas.microsoft.com/office/powerpoint/2010/main" val="1783352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a:off x="1145666" y="1320730"/>
            <a:ext cx="10338578" cy="4339650"/>
          </a:xfrm>
          <a:prstGeom prst="rect">
            <a:avLst/>
          </a:prstGeom>
        </p:spPr>
        <p:txBody>
          <a:bodyPr wrap="square">
            <a:spAutoFit/>
          </a:bodyPr>
          <a:lstStyle/>
          <a:p>
            <a:r>
              <a:rPr lang="en-GB" sz="4400" b="1">
                <a:latin typeface="Calibri" panose="020F0502020204030204" pitchFamily="34" charset="0"/>
              </a:rPr>
              <a:t>This right shall include … freedom, either individually or in community with others and in public or private, to manifest his religion or belief in worship, observance, practice and teaching.</a:t>
            </a:r>
            <a:endParaRPr lang="en-GB" sz="4400">
              <a:latin typeface="Calibri" panose="020F0502020204030204" pitchFamily="34" charset="0"/>
            </a:endParaRPr>
          </a:p>
          <a:p>
            <a:endParaRPr lang="en-GB" sz="2800">
              <a:latin typeface="Calibri" panose="020F0502020204030204" pitchFamily="34" charset="0"/>
            </a:endParaRPr>
          </a:p>
          <a:p>
            <a:r>
              <a:rPr lang="en-GB" sz="2800">
                <a:latin typeface="Calibri" panose="020F0502020204030204" pitchFamily="34" charset="0"/>
              </a:rPr>
              <a:t>Article 18</a:t>
            </a:r>
            <a:r>
              <a:rPr lang="sv-SE" sz="2800">
                <a:latin typeface="Calibri" panose="020F0502020204030204" pitchFamily="34" charset="0"/>
              </a:rPr>
              <a:t> </a:t>
            </a:r>
          </a:p>
        </p:txBody>
      </p:sp>
    </p:spTree>
    <p:extLst>
      <p:ext uri="{BB962C8B-B14F-4D97-AF65-F5344CB8AC3E}">
        <p14:creationId xmlns:p14="http://schemas.microsoft.com/office/powerpoint/2010/main" val="16553850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670DE95-2403-4F23-B40C-CCBE514D4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6210" y="1475548"/>
            <a:ext cx="3414754" cy="2356661"/>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8" name="Bildobjekt 7">
            <a:extLst>
              <a:ext uri="{FF2B5EF4-FFF2-40B4-BE49-F238E27FC236}">
                <a16:creationId xmlns:a16="http://schemas.microsoft.com/office/drawing/2014/main" id="{359DD5DC-E95E-469E-AF64-362D6BBDC4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925" y="1088666"/>
            <a:ext cx="2860557" cy="1839910"/>
          </a:xfrm>
          <a:prstGeom prst="rect">
            <a:avLst/>
          </a:prstGeom>
        </p:spPr>
      </p:pic>
      <p:pic>
        <p:nvPicPr>
          <p:cNvPr id="12" name="Bildobjekt 11">
            <a:extLst>
              <a:ext uri="{FF2B5EF4-FFF2-40B4-BE49-F238E27FC236}">
                <a16:creationId xmlns:a16="http://schemas.microsoft.com/office/drawing/2014/main" id="{47A11B99-DEE6-4C7E-9C17-D8CD0FA6F8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9483" y="3464637"/>
            <a:ext cx="2555259" cy="2292507"/>
          </a:xfrm>
          <a:prstGeom prst="rect">
            <a:avLst/>
          </a:prstGeom>
        </p:spPr>
      </p:pic>
      <p:pic>
        <p:nvPicPr>
          <p:cNvPr id="14" name="Bildobjekt 13">
            <a:extLst>
              <a:ext uri="{FF2B5EF4-FFF2-40B4-BE49-F238E27FC236}">
                <a16:creationId xmlns:a16="http://schemas.microsoft.com/office/drawing/2014/main" id="{7A708DF2-2788-41EA-A816-6E891ECFF5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6621" y="4610501"/>
            <a:ext cx="2766173" cy="1808238"/>
          </a:xfrm>
          <a:prstGeom prst="rect">
            <a:avLst/>
          </a:prstGeom>
        </p:spPr>
      </p:pic>
      <p:pic>
        <p:nvPicPr>
          <p:cNvPr id="16" name="Bildobjekt 15">
            <a:extLst>
              <a:ext uri="{FF2B5EF4-FFF2-40B4-BE49-F238E27FC236}">
                <a16:creationId xmlns:a16="http://schemas.microsoft.com/office/drawing/2014/main" id="{B76B45C8-052E-4A1E-A41D-B6542F5DC4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1086" y="3476827"/>
            <a:ext cx="1828127" cy="2292507"/>
          </a:xfrm>
          <a:prstGeom prst="rect">
            <a:avLst/>
          </a:prstGeom>
        </p:spPr>
      </p:pic>
      <p:pic>
        <p:nvPicPr>
          <p:cNvPr id="18" name="Bildobjekt 17" descr="En bild som visar text&#10;&#10;Automatiskt genererad beskrivning">
            <a:extLst>
              <a:ext uri="{FF2B5EF4-FFF2-40B4-BE49-F238E27FC236}">
                <a16:creationId xmlns:a16="http://schemas.microsoft.com/office/drawing/2014/main" id="{053AAD49-FA38-4B27-AC9C-0D031C17D1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22683" y="1100856"/>
            <a:ext cx="1517457" cy="1955652"/>
          </a:xfrm>
          <a:prstGeom prst="rect">
            <a:avLst/>
          </a:prstGeom>
        </p:spPr>
      </p:pic>
    </p:spTree>
    <p:extLst>
      <p:ext uri="{BB962C8B-B14F-4D97-AF65-F5344CB8AC3E}">
        <p14:creationId xmlns:p14="http://schemas.microsoft.com/office/powerpoint/2010/main" val="257872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5" name="Bildobjekt 4" descr="En bild som visar text, yxa, visitkort, vektorgrafik&#10;&#10;Automatiskt genererad beskrivning">
            <a:extLst>
              <a:ext uri="{FF2B5EF4-FFF2-40B4-BE49-F238E27FC236}">
                <a16:creationId xmlns:a16="http://schemas.microsoft.com/office/drawing/2014/main" id="{BCDF8382-CD8F-467E-A270-887FA8707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85175">
            <a:off x="4983721" y="1507017"/>
            <a:ext cx="1839551" cy="3843966"/>
          </a:xfrm>
          <a:prstGeom prst="rect">
            <a:avLst/>
          </a:prstGeom>
        </p:spPr>
      </p:pic>
    </p:spTree>
    <p:extLst>
      <p:ext uri="{BB962C8B-B14F-4D97-AF65-F5344CB8AC3E}">
        <p14:creationId xmlns:p14="http://schemas.microsoft.com/office/powerpoint/2010/main" val="2375260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ADF8F4A3-97E5-40E4-A036-4CEB6E825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187" y="982979"/>
            <a:ext cx="6279898" cy="5166361"/>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a:off x="1145666" y="1320730"/>
            <a:ext cx="5328000" cy="769441"/>
          </a:xfrm>
          <a:prstGeom prst="rect">
            <a:avLst/>
          </a:prstGeom>
        </p:spPr>
        <p:txBody>
          <a:bodyPr wrap="square">
            <a:spAutoFit/>
          </a:bodyPr>
          <a:lstStyle/>
          <a:p>
            <a:r>
              <a:rPr lang="en-GB" sz="4400" b="1">
                <a:latin typeface="Calibri" panose="020F0502020204030204" pitchFamily="34" charset="0"/>
              </a:rPr>
              <a:t>Human responsibilities</a:t>
            </a:r>
            <a:r>
              <a:rPr lang="sv-SE" sz="4400" b="1">
                <a:latin typeface="Calibri" panose="020F0502020204030204" pitchFamily="34" charset="0"/>
              </a:rPr>
              <a:t> </a:t>
            </a:r>
          </a:p>
        </p:txBody>
      </p:sp>
      <p:pic>
        <p:nvPicPr>
          <p:cNvPr id="7" name="Bildobjekt 6" descr="En bild som visar text, yxa, visitkort, vektorgrafik&#10;&#10;Automatiskt genererad beskrivning">
            <a:extLst>
              <a:ext uri="{FF2B5EF4-FFF2-40B4-BE49-F238E27FC236}">
                <a16:creationId xmlns:a16="http://schemas.microsoft.com/office/drawing/2014/main" id="{577E948A-3300-4429-A813-A6AE2AA84C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28155">
            <a:off x="7575352" y="2969510"/>
            <a:ext cx="1111746" cy="2323131"/>
          </a:xfrm>
          <a:prstGeom prst="rect">
            <a:avLst/>
          </a:prstGeom>
        </p:spPr>
      </p:pic>
      <p:pic>
        <p:nvPicPr>
          <p:cNvPr id="9" name="Bildobjekt 8">
            <a:extLst>
              <a:ext uri="{FF2B5EF4-FFF2-40B4-BE49-F238E27FC236}">
                <a16:creationId xmlns:a16="http://schemas.microsoft.com/office/drawing/2014/main" id="{FBED8787-CF18-4E9B-B39E-2C3BB0598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751" y="3263749"/>
            <a:ext cx="3437764" cy="2372542"/>
          </a:xfrm>
          <a:prstGeom prst="rect">
            <a:avLst/>
          </a:prstGeom>
        </p:spPr>
      </p:pic>
    </p:spTree>
    <p:extLst>
      <p:ext uri="{BB962C8B-B14F-4D97-AF65-F5344CB8AC3E}">
        <p14:creationId xmlns:p14="http://schemas.microsoft.com/office/powerpoint/2010/main" val="950100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CFB51010-4C7A-9749-9C3C-955EE15FD8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719697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BB9BEE4-9ECE-C041-884C-F0585279E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187" y="982979"/>
            <a:ext cx="6279898" cy="5166361"/>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FFFAA682-EF70-F04A-BB6B-5D5F4800B21C}"/>
              </a:ext>
            </a:extLst>
          </p:cNvPr>
          <p:cNvSpPr/>
          <p:nvPr/>
        </p:nvSpPr>
        <p:spPr>
          <a:xfrm>
            <a:off x="1145666" y="1320730"/>
            <a:ext cx="5328000" cy="2308324"/>
          </a:xfrm>
          <a:prstGeom prst="rect">
            <a:avLst/>
          </a:prstGeom>
        </p:spPr>
        <p:txBody>
          <a:bodyPr wrap="square">
            <a:spAutoFit/>
          </a:bodyPr>
          <a:lstStyle/>
          <a:p>
            <a:r>
              <a:rPr lang="en-GB" sz="4400" b="1">
                <a:latin typeface="Calibri" panose="020F0502020204030204" pitchFamily="34" charset="0"/>
              </a:rPr>
              <a:t>Coercion is not </a:t>
            </a:r>
            <a:br>
              <a:rPr lang="en-GB" sz="4400" b="1">
                <a:latin typeface="Calibri" panose="020F0502020204030204" pitchFamily="34" charset="0"/>
              </a:rPr>
            </a:br>
            <a:r>
              <a:rPr lang="en-GB" sz="4400" b="1">
                <a:latin typeface="Calibri" panose="020F0502020204030204" pitchFamily="34" charset="0"/>
              </a:rPr>
              <a:t>allowed.</a:t>
            </a:r>
          </a:p>
          <a:p>
            <a:endParaRPr lang="en-GB" sz="2800">
              <a:latin typeface="Calibri" panose="020F0502020204030204" pitchFamily="34" charset="0"/>
              <a:cs typeface="Calibri" panose="020F0502020204030204" pitchFamily="34" charset="0"/>
            </a:endParaRPr>
          </a:p>
          <a:p>
            <a:r>
              <a:rPr lang="en-GB" sz="2800">
                <a:latin typeface="Calibri" panose="020F0502020204030204" pitchFamily="34" charset="0"/>
                <a:cs typeface="Calibri" panose="020F0502020204030204" pitchFamily="34" charset="0"/>
              </a:rPr>
              <a:t>Article 18 </a:t>
            </a:r>
            <a:r>
              <a:rPr lang="sv-SE" sz="2800" b="1">
                <a:latin typeface="Calibri" panose="020F0502020204030204" pitchFamily="34" charset="0"/>
                <a:cs typeface="Calibri" panose="020F0502020204030204" pitchFamily="34" charset="0"/>
              </a:rPr>
              <a:t> </a:t>
            </a:r>
          </a:p>
        </p:txBody>
      </p:sp>
      <p:pic>
        <p:nvPicPr>
          <p:cNvPr id="8" name="Bildobjekt 7">
            <a:extLst>
              <a:ext uri="{FF2B5EF4-FFF2-40B4-BE49-F238E27FC236}">
                <a16:creationId xmlns:a16="http://schemas.microsoft.com/office/drawing/2014/main" id="{E7C3B80B-AC89-4538-B494-1637AC5740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4221" y="3571904"/>
            <a:ext cx="2226979" cy="1637016"/>
          </a:xfrm>
          <a:prstGeom prst="rect">
            <a:avLst/>
          </a:prstGeom>
        </p:spPr>
      </p:pic>
    </p:spTree>
    <p:extLst>
      <p:ext uri="{BB962C8B-B14F-4D97-AF65-F5344CB8AC3E}">
        <p14:creationId xmlns:p14="http://schemas.microsoft.com/office/powerpoint/2010/main" val="6712154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DD8047EA-C0DE-8643-9E8A-D19E295B9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187" y="982979"/>
            <a:ext cx="6279898" cy="5166361"/>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6" name="Rektangel 5">
            <a:extLst>
              <a:ext uri="{FF2B5EF4-FFF2-40B4-BE49-F238E27FC236}">
                <a16:creationId xmlns:a16="http://schemas.microsoft.com/office/drawing/2014/main" id="{393DE44E-42E2-4C23-81E3-65AD9DFDBA94}"/>
              </a:ext>
            </a:extLst>
          </p:cNvPr>
          <p:cNvSpPr/>
          <p:nvPr/>
        </p:nvSpPr>
        <p:spPr>
          <a:xfrm>
            <a:off x="1145666" y="1320730"/>
            <a:ext cx="5328000" cy="2308324"/>
          </a:xfrm>
          <a:prstGeom prst="rect">
            <a:avLst/>
          </a:prstGeom>
        </p:spPr>
        <p:txBody>
          <a:bodyPr wrap="square">
            <a:spAutoFit/>
          </a:bodyPr>
          <a:lstStyle/>
          <a:p>
            <a:r>
              <a:rPr lang="en-GB" sz="4400" b="1">
                <a:latin typeface="Calibri" panose="020F0502020204030204" pitchFamily="34" charset="0"/>
              </a:rPr>
              <a:t>Discrimination is </a:t>
            </a:r>
          </a:p>
          <a:p>
            <a:r>
              <a:rPr lang="en-GB" sz="4400" b="1">
                <a:latin typeface="Calibri" panose="020F0502020204030204" pitchFamily="34" charset="0"/>
              </a:rPr>
              <a:t>not allowed. </a:t>
            </a:r>
            <a:endParaRPr lang="en-GB" sz="2800">
              <a:latin typeface="Calibri" panose="020F0502020204030204" pitchFamily="34" charset="0"/>
              <a:cs typeface="Calibri" panose="020F0502020204030204" pitchFamily="34" charset="0"/>
            </a:endParaRPr>
          </a:p>
          <a:p>
            <a:endParaRPr lang="en-GB" sz="2800">
              <a:latin typeface="Calibri" panose="020F0502020204030204" pitchFamily="34" charset="0"/>
              <a:cs typeface="Calibri" panose="020F0502020204030204" pitchFamily="34" charset="0"/>
            </a:endParaRPr>
          </a:p>
          <a:p>
            <a:r>
              <a:rPr lang="en-GB" sz="2800">
                <a:latin typeface="Calibri" panose="020F0502020204030204" pitchFamily="34" charset="0"/>
                <a:cs typeface="Calibri" panose="020F0502020204030204" pitchFamily="34" charset="0"/>
              </a:rPr>
              <a:t>Article 2 </a:t>
            </a:r>
            <a:r>
              <a:rPr lang="sv-SE" sz="2800" b="1">
                <a:latin typeface="Calibri" panose="020F0502020204030204" pitchFamily="34" charset="0"/>
                <a:cs typeface="Calibri" panose="020F0502020204030204" pitchFamily="34" charset="0"/>
              </a:rPr>
              <a:t> </a:t>
            </a:r>
          </a:p>
        </p:txBody>
      </p:sp>
      <p:pic>
        <p:nvPicPr>
          <p:cNvPr id="8" name="Bildobjekt 7">
            <a:extLst>
              <a:ext uri="{FF2B5EF4-FFF2-40B4-BE49-F238E27FC236}">
                <a16:creationId xmlns:a16="http://schemas.microsoft.com/office/drawing/2014/main" id="{BD079E96-B909-44D7-89EC-CD4D6DF51E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0551" y="3531869"/>
            <a:ext cx="2480104" cy="1680397"/>
          </a:xfrm>
          <a:prstGeom prst="rect">
            <a:avLst/>
          </a:prstGeom>
        </p:spPr>
      </p:pic>
    </p:spTree>
    <p:extLst>
      <p:ext uri="{BB962C8B-B14F-4D97-AF65-F5344CB8AC3E}">
        <p14:creationId xmlns:p14="http://schemas.microsoft.com/office/powerpoint/2010/main" val="36237846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322A28AA-53D8-344C-8B8A-6B6830229F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187" y="982979"/>
            <a:ext cx="6279898" cy="5166361"/>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a:off x="1145666" y="1320730"/>
            <a:ext cx="5328000" cy="3662541"/>
          </a:xfrm>
          <a:prstGeom prst="rect">
            <a:avLst/>
          </a:prstGeom>
        </p:spPr>
        <p:txBody>
          <a:bodyPr wrap="square">
            <a:spAutoFit/>
          </a:bodyPr>
          <a:lstStyle/>
          <a:p>
            <a:r>
              <a:rPr lang="en-GB" sz="4400" b="1">
                <a:latin typeface="Calibri" panose="020F0502020204030204" pitchFamily="34" charset="0"/>
              </a:rPr>
              <a:t>No-one may use one </a:t>
            </a:r>
            <a:br>
              <a:rPr lang="en-GB" sz="4400" b="1">
                <a:latin typeface="Calibri" panose="020F0502020204030204" pitchFamily="34" charset="0"/>
              </a:rPr>
            </a:br>
            <a:r>
              <a:rPr lang="en-GB" sz="4400" b="1">
                <a:latin typeface="Calibri" panose="020F0502020204030204" pitchFamily="34" charset="0"/>
              </a:rPr>
              <a:t>right to destroy other </a:t>
            </a:r>
            <a:br>
              <a:rPr lang="en-GB" sz="4400" b="1">
                <a:latin typeface="Calibri" panose="020F0502020204030204" pitchFamily="34" charset="0"/>
              </a:rPr>
            </a:br>
            <a:r>
              <a:rPr lang="en-GB" sz="4400" b="1">
                <a:latin typeface="Calibri" panose="020F0502020204030204" pitchFamily="34" charset="0"/>
              </a:rPr>
              <a:t>human rights.</a:t>
            </a:r>
            <a:endParaRPr lang="sv-SE" sz="4400" b="1">
              <a:latin typeface="Calibri" panose="020F0502020204030204" pitchFamily="34" charset="0"/>
            </a:endParaRPr>
          </a:p>
          <a:p>
            <a:endParaRPr lang="en-GB" sz="2800" b="1">
              <a:latin typeface="Calibri" panose="020F0502020204030204" pitchFamily="34" charset="0"/>
            </a:endParaRPr>
          </a:p>
          <a:p>
            <a:r>
              <a:rPr lang="en-GB" sz="2800">
                <a:latin typeface="Calibri" panose="020F0502020204030204" pitchFamily="34" charset="0"/>
              </a:rPr>
              <a:t>Article 5</a:t>
            </a:r>
            <a:r>
              <a:rPr lang="sv-SE" sz="2800">
                <a:latin typeface="Calibri" panose="020F0502020204030204" pitchFamily="34" charset="0"/>
              </a:rPr>
              <a:t> </a:t>
            </a:r>
          </a:p>
        </p:txBody>
      </p:sp>
      <p:pic>
        <p:nvPicPr>
          <p:cNvPr id="5" name="Bildobjekt 4" descr="En bild som visar hjälm&#10;&#10;Automatiskt genererad beskrivning">
            <a:extLst>
              <a:ext uri="{FF2B5EF4-FFF2-40B4-BE49-F238E27FC236}">
                <a16:creationId xmlns:a16="http://schemas.microsoft.com/office/drawing/2014/main" id="{EB475D38-7245-4AC4-8B02-F6B1FB7E0E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91013">
            <a:off x="7342822" y="3357557"/>
            <a:ext cx="1941984" cy="1754772"/>
          </a:xfrm>
          <a:prstGeom prst="rect">
            <a:avLst/>
          </a:prstGeom>
        </p:spPr>
      </p:pic>
    </p:spTree>
    <p:extLst>
      <p:ext uri="{BB962C8B-B14F-4D97-AF65-F5344CB8AC3E}">
        <p14:creationId xmlns:p14="http://schemas.microsoft.com/office/powerpoint/2010/main" val="1037618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49CC4EF-A3D8-40FF-91C8-82B24A379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8059" y="891823"/>
            <a:ext cx="4128657" cy="4111455"/>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6" name="Bildobjekt 5">
            <a:extLst>
              <a:ext uri="{FF2B5EF4-FFF2-40B4-BE49-F238E27FC236}">
                <a16:creationId xmlns:a16="http://schemas.microsoft.com/office/drawing/2014/main" id="{374B5FEB-C076-4D54-9179-568E8035C7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9663" y="1681040"/>
            <a:ext cx="3603901" cy="2937283"/>
          </a:xfrm>
          <a:prstGeom prst="rect">
            <a:avLst/>
          </a:prstGeom>
        </p:spPr>
      </p:pic>
      <p:sp>
        <p:nvSpPr>
          <p:cNvPr id="7" name="textruta 6">
            <a:extLst>
              <a:ext uri="{FF2B5EF4-FFF2-40B4-BE49-F238E27FC236}">
                <a16:creationId xmlns:a16="http://schemas.microsoft.com/office/drawing/2014/main" id="{B4DF2A3E-9A9F-4681-83C7-0409BB1AEA6F}"/>
              </a:ext>
            </a:extLst>
          </p:cNvPr>
          <p:cNvSpPr txBox="1"/>
          <p:nvPr/>
        </p:nvSpPr>
        <p:spPr>
          <a:xfrm>
            <a:off x="1479663" y="5295604"/>
            <a:ext cx="3671646" cy="769441"/>
          </a:xfrm>
          <a:prstGeom prst="rect">
            <a:avLst/>
          </a:prstGeom>
          <a:noFill/>
        </p:spPr>
        <p:txBody>
          <a:bodyPr wrap="none" rtlCol="0">
            <a:spAutoFit/>
          </a:bodyPr>
          <a:lstStyle/>
          <a:p>
            <a:r>
              <a:rPr lang="en-GB" sz="4400" b="1"/>
              <a:t>No limitations!</a:t>
            </a:r>
          </a:p>
        </p:txBody>
      </p:sp>
      <p:sp>
        <p:nvSpPr>
          <p:cNvPr id="8" name="textruta 7">
            <a:extLst>
              <a:ext uri="{FF2B5EF4-FFF2-40B4-BE49-F238E27FC236}">
                <a16:creationId xmlns:a16="http://schemas.microsoft.com/office/drawing/2014/main" id="{AA82FFB6-2FBF-491B-8E53-E193F0CBD1A2}"/>
              </a:ext>
            </a:extLst>
          </p:cNvPr>
          <p:cNvSpPr txBox="1"/>
          <p:nvPr/>
        </p:nvSpPr>
        <p:spPr>
          <a:xfrm>
            <a:off x="7269149" y="5295604"/>
            <a:ext cx="3046475" cy="769441"/>
          </a:xfrm>
          <a:prstGeom prst="rect">
            <a:avLst/>
          </a:prstGeom>
          <a:noFill/>
        </p:spPr>
        <p:txBody>
          <a:bodyPr wrap="none" rtlCol="0">
            <a:spAutoFit/>
          </a:bodyPr>
          <a:lstStyle/>
          <a:p>
            <a:r>
              <a:rPr lang="en-GB" sz="4400" b="1"/>
              <a:t>Limitations?</a:t>
            </a:r>
          </a:p>
        </p:txBody>
      </p:sp>
    </p:spTree>
    <p:extLst>
      <p:ext uri="{BB962C8B-B14F-4D97-AF65-F5344CB8AC3E}">
        <p14:creationId xmlns:p14="http://schemas.microsoft.com/office/powerpoint/2010/main" val="2927080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FD405FE2-83D0-6B48-B3AA-1C1D45F54F8F}"/>
              </a:ext>
            </a:extLst>
          </p:cNvPr>
          <p:cNvSpPr/>
          <p:nvPr/>
        </p:nvSpPr>
        <p:spPr>
          <a:xfrm>
            <a:off x="1145666" y="1320730"/>
            <a:ext cx="10338578" cy="4647426"/>
          </a:xfrm>
          <a:prstGeom prst="rect">
            <a:avLst/>
          </a:prstGeom>
        </p:spPr>
        <p:txBody>
          <a:bodyPr wrap="square">
            <a:spAutoFit/>
          </a:bodyPr>
          <a:lstStyle/>
          <a:p>
            <a:r>
              <a:rPr lang="en-GB" sz="4400" b="1">
                <a:latin typeface="Calibri" panose="020F0502020204030204" pitchFamily="34" charset="0"/>
              </a:rPr>
              <a:t>Limitations must be: </a:t>
            </a:r>
            <a:endParaRPr lang="sv-SE" sz="4400" b="1">
              <a:latin typeface="Calibri" panose="020F0502020204030204" pitchFamily="34" charset="0"/>
            </a:endParaRPr>
          </a:p>
          <a:p>
            <a:pPr lvl="0"/>
            <a:endParaRPr lang="sv-SE" sz="3600" b="1">
              <a:latin typeface="Calibri" panose="020F0502020204030204" pitchFamily="34" charset="0"/>
            </a:endParaRPr>
          </a:p>
          <a:p>
            <a:pPr marL="742950" lvl="0" indent="-742950">
              <a:buFont typeface="+mj-lt"/>
              <a:buAutoNum type="arabicPeriod"/>
            </a:pPr>
            <a:r>
              <a:rPr lang="en-GB" sz="3600">
                <a:latin typeface="Calibri" panose="020F0502020204030204" pitchFamily="34" charset="0"/>
              </a:rPr>
              <a:t>Written in law </a:t>
            </a:r>
            <a:endParaRPr lang="sv-SE" sz="3600">
              <a:latin typeface="Calibri" panose="020F0502020204030204" pitchFamily="34" charset="0"/>
            </a:endParaRPr>
          </a:p>
          <a:p>
            <a:pPr marL="742950" indent="-742950">
              <a:buFont typeface="+mj-lt"/>
              <a:buAutoNum type="arabicPeriod"/>
            </a:pPr>
            <a:r>
              <a:rPr lang="en-GB" sz="3600">
                <a:latin typeface="Calibri" panose="020F0502020204030204" pitchFamily="34" charset="0"/>
              </a:rPr>
              <a:t>Proportionate </a:t>
            </a:r>
            <a:endParaRPr lang="sv-SE" sz="3600">
              <a:latin typeface="Calibri" panose="020F0502020204030204" pitchFamily="34" charset="0"/>
            </a:endParaRPr>
          </a:p>
          <a:p>
            <a:pPr marL="742950" indent="-742950">
              <a:buFont typeface="+mj-lt"/>
              <a:buAutoNum type="arabicPeriod"/>
            </a:pPr>
            <a:r>
              <a:rPr lang="en-GB" sz="3600">
                <a:latin typeface="Calibri" panose="020F0502020204030204" pitchFamily="34" charset="0"/>
              </a:rPr>
              <a:t>Non-discriminatory </a:t>
            </a:r>
            <a:endParaRPr lang="sv-SE" sz="3600">
              <a:latin typeface="Calibri" panose="020F0502020204030204" pitchFamily="34" charset="0"/>
            </a:endParaRPr>
          </a:p>
          <a:p>
            <a:pPr marL="742950" indent="-742950">
              <a:buFont typeface="+mj-lt"/>
              <a:buAutoNum type="arabicPeriod"/>
            </a:pPr>
            <a:r>
              <a:rPr lang="en-GB" sz="3600">
                <a:latin typeface="Calibri" panose="020F0502020204030204" pitchFamily="34" charset="0"/>
              </a:rPr>
              <a:t>Necessary to protect public health, </a:t>
            </a:r>
            <a:br>
              <a:rPr lang="en-GB" sz="3600">
                <a:latin typeface="Calibri" panose="020F0502020204030204" pitchFamily="34" charset="0"/>
              </a:rPr>
            </a:br>
            <a:r>
              <a:rPr lang="en-GB" sz="3600">
                <a:latin typeface="Calibri" panose="020F0502020204030204" pitchFamily="34" charset="0"/>
              </a:rPr>
              <a:t>public order, public safety, public morals </a:t>
            </a:r>
            <a:br>
              <a:rPr lang="en-GB" sz="3600">
                <a:latin typeface="Calibri" panose="020F0502020204030204" pitchFamily="34" charset="0"/>
              </a:rPr>
            </a:br>
            <a:r>
              <a:rPr lang="en-GB" sz="3600">
                <a:latin typeface="Calibri" panose="020F0502020204030204" pitchFamily="34" charset="0"/>
              </a:rPr>
              <a:t>or the rights and freedoms of other people</a:t>
            </a:r>
            <a:r>
              <a:rPr lang="sv-SE" sz="3600">
                <a:latin typeface="Calibri" panose="020F0502020204030204" pitchFamily="34" charset="0"/>
              </a:rPr>
              <a:t> </a:t>
            </a:r>
          </a:p>
        </p:txBody>
      </p:sp>
      <p:pic>
        <p:nvPicPr>
          <p:cNvPr id="6" name="Bildobjekt 5" descr="En bild som visar text, clipart&#10;&#10;Automatiskt genererad beskrivning">
            <a:extLst>
              <a:ext uri="{FF2B5EF4-FFF2-40B4-BE49-F238E27FC236}">
                <a16:creationId xmlns:a16="http://schemas.microsoft.com/office/drawing/2014/main" id="{18D7CCDE-CA33-4D35-AAF0-6FAF35A63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2063" y="1414571"/>
            <a:ext cx="905001" cy="4553585"/>
          </a:xfrm>
          <a:prstGeom prst="rect">
            <a:avLst/>
          </a:prstGeom>
        </p:spPr>
      </p:pic>
    </p:spTree>
    <p:extLst>
      <p:ext uri="{BB962C8B-B14F-4D97-AF65-F5344CB8AC3E}">
        <p14:creationId xmlns:p14="http://schemas.microsoft.com/office/powerpoint/2010/main" val="141266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4" name="Bildobjekt 3" descr="En bild som visar text, tecken, utomhus, vektorgrafik&#10;&#10;Automatiskt genererad beskrivning">
            <a:extLst>
              <a:ext uri="{FF2B5EF4-FFF2-40B4-BE49-F238E27FC236}">
                <a16:creationId xmlns:a16="http://schemas.microsoft.com/office/drawing/2014/main" id="{AB3E412D-FD1F-431D-B622-C7E7D9C04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21" y="2971800"/>
            <a:ext cx="2841195" cy="2343186"/>
          </a:xfrm>
          <a:prstGeom prst="rect">
            <a:avLst/>
          </a:prstGeom>
        </p:spPr>
      </p:pic>
      <p:pic>
        <p:nvPicPr>
          <p:cNvPr id="6" name="Bildobjekt 5" descr="En bild som visar text, tecken, utomhus, vektorgrafik&#10;&#10;Automatiskt genererad beskrivning">
            <a:extLst>
              <a:ext uri="{FF2B5EF4-FFF2-40B4-BE49-F238E27FC236}">
                <a16:creationId xmlns:a16="http://schemas.microsoft.com/office/drawing/2014/main" id="{D6D47356-6F06-41C0-BE73-CAB6C78A22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0068" y="2993285"/>
            <a:ext cx="2841196" cy="2343186"/>
          </a:xfrm>
          <a:prstGeom prst="rect">
            <a:avLst/>
          </a:prstGeom>
        </p:spPr>
      </p:pic>
      <p:pic>
        <p:nvPicPr>
          <p:cNvPr id="8" name="Bildobjekt 7" descr="En bild som visar text, tecken&#10;&#10;Automatiskt genererad beskrivning">
            <a:extLst>
              <a:ext uri="{FF2B5EF4-FFF2-40B4-BE49-F238E27FC236}">
                <a16:creationId xmlns:a16="http://schemas.microsoft.com/office/drawing/2014/main" id="{D0728CC8-9794-464A-A550-E953564F56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7314" y="2971800"/>
            <a:ext cx="2841195" cy="2343186"/>
          </a:xfrm>
          <a:prstGeom prst="rect">
            <a:avLst/>
          </a:prstGeom>
        </p:spPr>
      </p:pic>
      <p:sp>
        <p:nvSpPr>
          <p:cNvPr id="10" name="Rektangel 9">
            <a:extLst>
              <a:ext uri="{FF2B5EF4-FFF2-40B4-BE49-F238E27FC236}">
                <a16:creationId xmlns:a16="http://schemas.microsoft.com/office/drawing/2014/main" id="{90F8DDF8-3DDA-4581-A68E-0A6AD9761346}"/>
              </a:ext>
            </a:extLst>
          </p:cNvPr>
          <p:cNvSpPr/>
          <p:nvPr/>
        </p:nvSpPr>
        <p:spPr>
          <a:xfrm>
            <a:off x="1145666" y="1320730"/>
            <a:ext cx="10338578" cy="1877437"/>
          </a:xfrm>
          <a:prstGeom prst="rect">
            <a:avLst/>
          </a:prstGeom>
        </p:spPr>
        <p:txBody>
          <a:bodyPr wrap="square">
            <a:spAutoFit/>
          </a:bodyPr>
          <a:lstStyle/>
          <a:p>
            <a:r>
              <a:rPr lang="en-GB" sz="4400" b="1">
                <a:latin typeface="Calibri" panose="020F0502020204030204" pitchFamily="34" charset="0"/>
              </a:rPr>
              <a:t>Legitimate limitations </a:t>
            </a:r>
            <a:endParaRPr lang="en-GB" sz="2800">
              <a:latin typeface="Calibri" panose="020F0502020204030204" pitchFamily="34" charset="0"/>
              <a:cs typeface="Calibri" panose="020F0502020204030204" pitchFamily="34" charset="0"/>
            </a:endParaRPr>
          </a:p>
          <a:p>
            <a:endParaRPr lang="en-GB" sz="2800">
              <a:latin typeface="Calibri" panose="020F0502020204030204" pitchFamily="34" charset="0"/>
              <a:cs typeface="Calibri" panose="020F0502020204030204" pitchFamily="34" charset="0"/>
            </a:endParaRPr>
          </a:p>
          <a:p>
            <a:endParaRPr lang="sv-SE" sz="4400" b="1">
              <a:latin typeface="Calibri" panose="020F0502020204030204" pitchFamily="34" charset="0"/>
            </a:endParaRPr>
          </a:p>
        </p:txBody>
      </p:sp>
      <p:pic>
        <p:nvPicPr>
          <p:cNvPr id="9" name="Bildobjekt 8" descr="En bild som visar text, clipart&#10;&#10;Automatiskt genererad beskrivning">
            <a:extLst>
              <a:ext uri="{FF2B5EF4-FFF2-40B4-BE49-F238E27FC236}">
                <a16:creationId xmlns:a16="http://schemas.microsoft.com/office/drawing/2014/main" id="{14CAD3A8-766A-9346-BFD8-4BFFD52EB2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2063" y="1414571"/>
            <a:ext cx="905001" cy="4553585"/>
          </a:xfrm>
          <a:prstGeom prst="rect">
            <a:avLst/>
          </a:prstGeom>
        </p:spPr>
      </p:pic>
    </p:spTree>
    <p:extLst>
      <p:ext uri="{BB962C8B-B14F-4D97-AF65-F5344CB8AC3E}">
        <p14:creationId xmlns:p14="http://schemas.microsoft.com/office/powerpoint/2010/main" val="254537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D6E3950-1C13-49B8-B200-7A959380BCB7}"/>
              </a:ext>
            </a:extLst>
          </p:cNvPr>
          <p:cNvSpPr/>
          <p:nvPr/>
        </p:nvSpPr>
        <p:spPr>
          <a:xfrm>
            <a:off x="1145666" y="1320730"/>
            <a:ext cx="10338578" cy="4647426"/>
          </a:xfrm>
          <a:prstGeom prst="rect">
            <a:avLst/>
          </a:prstGeom>
        </p:spPr>
        <p:txBody>
          <a:bodyPr wrap="square">
            <a:spAutoFit/>
          </a:bodyPr>
          <a:lstStyle/>
          <a:p>
            <a:r>
              <a:rPr lang="en-GB" sz="4400" b="1">
                <a:latin typeface="Calibri" panose="020F0502020204030204" pitchFamily="34" charset="0"/>
              </a:rPr>
              <a:t>Limitations must be: </a:t>
            </a:r>
            <a:endParaRPr lang="sv-SE" sz="4400" b="1">
              <a:latin typeface="Calibri" panose="020F0502020204030204" pitchFamily="34" charset="0"/>
            </a:endParaRPr>
          </a:p>
          <a:p>
            <a:pPr lvl="0"/>
            <a:endParaRPr lang="sv-SE" sz="3600" b="1">
              <a:latin typeface="Calibri" panose="020F0502020204030204" pitchFamily="34" charset="0"/>
            </a:endParaRPr>
          </a:p>
          <a:p>
            <a:pPr marL="742950" lvl="0" indent="-742950">
              <a:buFont typeface="+mj-lt"/>
              <a:buAutoNum type="arabicPeriod"/>
            </a:pPr>
            <a:r>
              <a:rPr lang="en-GB" sz="3600">
                <a:latin typeface="Calibri" panose="020F0502020204030204" pitchFamily="34" charset="0"/>
              </a:rPr>
              <a:t>Written in law </a:t>
            </a:r>
            <a:endParaRPr lang="sv-SE" sz="3600">
              <a:latin typeface="Calibri" panose="020F0502020204030204" pitchFamily="34" charset="0"/>
            </a:endParaRPr>
          </a:p>
          <a:p>
            <a:pPr marL="742950" indent="-742950">
              <a:buFont typeface="+mj-lt"/>
              <a:buAutoNum type="arabicPeriod"/>
            </a:pPr>
            <a:r>
              <a:rPr lang="en-GB" sz="3600">
                <a:latin typeface="Calibri" panose="020F0502020204030204" pitchFamily="34" charset="0"/>
              </a:rPr>
              <a:t>Proportionate </a:t>
            </a:r>
            <a:endParaRPr lang="sv-SE" sz="3600">
              <a:latin typeface="Calibri" panose="020F0502020204030204" pitchFamily="34" charset="0"/>
            </a:endParaRPr>
          </a:p>
          <a:p>
            <a:pPr marL="742950" indent="-742950">
              <a:buFont typeface="+mj-lt"/>
              <a:buAutoNum type="arabicPeriod"/>
            </a:pPr>
            <a:r>
              <a:rPr lang="en-GB" sz="3600">
                <a:latin typeface="Calibri" panose="020F0502020204030204" pitchFamily="34" charset="0"/>
              </a:rPr>
              <a:t>Non-discriminatory </a:t>
            </a:r>
            <a:endParaRPr lang="sv-SE" sz="3600">
              <a:latin typeface="Calibri" panose="020F0502020204030204" pitchFamily="34" charset="0"/>
            </a:endParaRPr>
          </a:p>
          <a:p>
            <a:pPr marL="742950" indent="-742950">
              <a:buFont typeface="+mj-lt"/>
              <a:buAutoNum type="arabicPeriod"/>
            </a:pPr>
            <a:r>
              <a:rPr lang="en-GB" sz="3600">
                <a:latin typeface="Calibri" panose="020F0502020204030204" pitchFamily="34" charset="0"/>
              </a:rPr>
              <a:t>Necessary to protect public health, </a:t>
            </a:r>
            <a:br>
              <a:rPr lang="en-GB" sz="3600">
                <a:latin typeface="Calibri" panose="020F0502020204030204" pitchFamily="34" charset="0"/>
              </a:rPr>
            </a:br>
            <a:r>
              <a:rPr lang="en-GB" sz="3600">
                <a:latin typeface="Calibri" panose="020F0502020204030204" pitchFamily="34" charset="0"/>
              </a:rPr>
              <a:t>public order, public safety, public morals </a:t>
            </a:r>
            <a:br>
              <a:rPr lang="en-GB" sz="3600">
                <a:latin typeface="Calibri" panose="020F0502020204030204" pitchFamily="34" charset="0"/>
              </a:rPr>
            </a:br>
            <a:r>
              <a:rPr lang="en-GB" sz="3600">
                <a:latin typeface="Calibri" panose="020F0502020204030204" pitchFamily="34" charset="0"/>
              </a:rPr>
              <a:t>or the rights and freedoms of other people</a:t>
            </a:r>
            <a:r>
              <a:rPr lang="sv-SE" sz="3600">
                <a:latin typeface="Calibri" panose="020F0502020204030204" pitchFamily="34" charset="0"/>
              </a:rPr>
              <a:t> </a:t>
            </a:r>
          </a:p>
        </p:txBody>
      </p:sp>
      <p:pic>
        <p:nvPicPr>
          <p:cNvPr id="5" name="Bildobjekt 4" descr="En bild som visar text, clipart&#10;&#10;Automatiskt genererad beskrivning">
            <a:extLst>
              <a:ext uri="{FF2B5EF4-FFF2-40B4-BE49-F238E27FC236}">
                <a16:creationId xmlns:a16="http://schemas.microsoft.com/office/drawing/2014/main" id="{AEC56753-4A02-4F46-A9C1-ADBD57BBF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2063" y="1414571"/>
            <a:ext cx="905001" cy="4553585"/>
          </a:xfrm>
          <a:prstGeom prst="rect">
            <a:avLst/>
          </a:prstGeom>
        </p:spPr>
      </p:pic>
    </p:spTree>
    <p:extLst>
      <p:ext uri="{BB962C8B-B14F-4D97-AF65-F5344CB8AC3E}">
        <p14:creationId xmlns:p14="http://schemas.microsoft.com/office/powerpoint/2010/main" val="2469318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6C0EB37D-913C-0A47-A2F9-BA1AE96255D1}"/>
              </a:ext>
            </a:extLst>
          </p:cNvPr>
          <p:cNvSpPr txBox="1"/>
          <p:nvPr/>
        </p:nvSpPr>
        <p:spPr>
          <a:xfrm>
            <a:off x="973777" y="2945081"/>
            <a:ext cx="184731" cy="369332"/>
          </a:xfrm>
          <a:prstGeom prst="rect">
            <a:avLst/>
          </a:prstGeom>
          <a:noFill/>
        </p:spPr>
        <p:txBody>
          <a:bodyPr wrap="none" rtlCol="0">
            <a:spAutoFit/>
          </a:bodyPr>
          <a:lstStyle/>
          <a:p>
            <a:endParaRPr lang="sv-SE"/>
          </a:p>
        </p:txBody>
      </p:sp>
      <p:sp>
        <p:nvSpPr>
          <p:cNvPr id="5" name="Rektangel 4">
            <a:extLst>
              <a:ext uri="{FF2B5EF4-FFF2-40B4-BE49-F238E27FC236}">
                <a16:creationId xmlns:a16="http://schemas.microsoft.com/office/drawing/2014/main" id="{CDDEAA41-03DC-B741-8663-0CF1AAC1B787}"/>
              </a:ext>
            </a:extLst>
          </p:cNvPr>
          <p:cNvSpPr/>
          <p:nvPr/>
        </p:nvSpPr>
        <p:spPr>
          <a:xfrm>
            <a:off x="1145666" y="1320730"/>
            <a:ext cx="10338578" cy="2800767"/>
          </a:xfrm>
          <a:prstGeom prst="rect">
            <a:avLst/>
          </a:prstGeom>
        </p:spPr>
        <p:txBody>
          <a:bodyPr wrap="square">
            <a:spAutoFit/>
          </a:bodyPr>
          <a:lstStyle/>
          <a:p>
            <a:r>
              <a:rPr lang="en-GB" sz="3600" b="1">
                <a:latin typeface="Calibri" panose="020F0502020204030204" pitchFamily="34" charset="0"/>
              </a:rPr>
              <a:t>NOTE: </a:t>
            </a:r>
            <a:r>
              <a:rPr lang="en-GB" sz="4400">
                <a:latin typeface="Calibri" panose="020F0502020204030204" pitchFamily="34" charset="0"/>
              </a:rPr>
              <a:t>You may wish to add one or more slides here about what the law in your country says about FORB.</a:t>
            </a:r>
            <a:endParaRPr lang="sv-SE" sz="4400">
              <a:latin typeface="Calibri" panose="020F0502020204030204" pitchFamily="34" charset="0"/>
            </a:endParaRPr>
          </a:p>
          <a:p>
            <a:endParaRPr lang="sv-SE" sz="4400" b="1">
              <a:latin typeface="Calibri" panose="020F0502020204030204" pitchFamily="34" charset="0"/>
            </a:endParaRPr>
          </a:p>
        </p:txBody>
      </p:sp>
    </p:spTree>
    <p:extLst>
      <p:ext uri="{BB962C8B-B14F-4D97-AF65-F5344CB8AC3E}">
        <p14:creationId xmlns:p14="http://schemas.microsoft.com/office/powerpoint/2010/main" val="35489154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rot="16200000">
            <a:off x="9556037" y="5320294"/>
            <a:ext cx="2483058" cy="215444"/>
          </a:xfrm>
          <a:prstGeom prst="rect">
            <a:avLst/>
          </a:prstGeom>
        </p:spPr>
        <p:txBody>
          <a:bodyPr wrap="square">
            <a:spAutoFit/>
          </a:bodyPr>
          <a:lstStyle/>
          <a:p>
            <a:r>
              <a:rPr lang="en-GB" sz="800">
                <a:solidFill>
                  <a:schemeClr val="tx1">
                    <a:lumMod val="65000"/>
                    <a:lumOff val="35000"/>
                  </a:schemeClr>
                </a:solidFill>
              </a:rPr>
              <a:t>Photo: Robbi Akbari </a:t>
            </a:r>
            <a:r>
              <a:rPr lang="en-GB" sz="800" err="1">
                <a:solidFill>
                  <a:schemeClr val="tx1">
                    <a:lumMod val="65000"/>
                    <a:lumOff val="35000"/>
                  </a:schemeClr>
                </a:solidFill>
              </a:rPr>
              <a:t>Kamaruddin</a:t>
            </a:r>
            <a:r>
              <a:rPr lang="en-GB" sz="800">
                <a:solidFill>
                  <a:schemeClr val="tx1">
                    <a:lumMod val="65000"/>
                    <a:lumOff val="35000"/>
                  </a:schemeClr>
                </a:solidFill>
              </a:rPr>
              <a:t> / </a:t>
            </a:r>
            <a:r>
              <a:rPr lang="en-GB" sz="800" err="1">
                <a:solidFill>
                  <a:schemeClr val="tx1">
                    <a:lumMod val="65000"/>
                    <a:lumOff val="35000"/>
                  </a:schemeClr>
                </a:solidFill>
              </a:rPr>
              <a:t>Alamy</a:t>
            </a:r>
            <a:r>
              <a:rPr lang="en-GB" sz="800">
                <a:solidFill>
                  <a:schemeClr val="tx1">
                    <a:lumMod val="65000"/>
                    <a:lumOff val="35000"/>
                  </a:schemeClr>
                </a:solidFill>
              </a:rPr>
              <a:t> Stock Photo</a:t>
            </a:r>
            <a:endParaRPr lang="sv-SE" sz="800">
              <a:solidFill>
                <a:schemeClr val="tx1">
                  <a:lumMod val="65000"/>
                  <a:lumOff val="35000"/>
                </a:schemeClr>
              </a:solidFill>
              <a:latin typeface="Calibri" panose="020F0502020204030204" pitchFamily="34" charset="0"/>
            </a:endParaRPr>
          </a:p>
        </p:txBody>
      </p:sp>
      <p:pic>
        <p:nvPicPr>
          <p:cNvPr id="2" name="Bildobjekt 1" descr="En bild som visar person&#10;&#10;Automatiskt genererad beskrivning">
            <a:extLst>
              <a:ext uri="{FF2B5EF4-FFF2-40B4-BE49-F238E27FC236}">
                <a16:creationId xmlns:a16="http://schemas.microsoft.com/office/drawing/2014/main" id="{13F9C5BD-448E-4F8F-A132-F49745886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556" y="486879"/>
            <a:ext cx="9162288" cy="6108192"/>
          </a:xfrm>
          <a:prstGeom prst="rect">
            <a:avLst/>
          </a:prstGeom>
        </p:spPr>
      </p:pic>
    </p:spTree>
    <p:extLst>
      <p:ext uri="{BB962C8B-B14F-4D97-AF65-F5344CB8AC3E}">
        <p14:creationId xmlns:p14="http://schemas.microsoft.com/office/powerpoint/2010/main" val="2869254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7" name="Rektangel 6">
            <a:extLst>
              <a:ext uri="{FF2B5EF4-FFF2-40B4-BE49-F238E27FC236}">
                <a16:creationId xmlns:a16="http://schemas.microsoft.com/office/drawing/2014/main" id="{032F0139-F55E-754D-BCC9-95DA8F08826E}"/>
              </a:ext>
            </a:extLst>
          </p:cNvPr>
          <p:cNvSpPr/>
          <p:nvPr/>
        </p:nvSpPr>
        <p:spPr>
          <a:xfrm rot="16200000">
            <a:off x="9556037" y="5320294"/>
            <a:ext cx="2483058" cy="215444"/>
          </a:xfrm>
          <a:prstGeom prst="rect">
            <a:avLst/>
          </a:prstGeom>
        </p:spPr>
        <p:txBody>
          <a:bodyPr wrap="square">
            <a:spAutoFit/>
          </a:bodyPr>
          <a:lstStyle/>
          <a:p>
            <a:r>
              <a:rPr lang="en-GB" sz="800">
                <a:solidFill>
                  <a:schemeClr val="tx1">
                    <a:lumMod val="65000"/>
                    <a:lumOff val="35000"/>
                  </a:schemeClr>
                </a:solidFill>
              </a:rPr>
              <a:t>Photo: Tetra Images, LLC / </a:t>
            </a:r>
            <a:r>
              <a:rPr lang="en-GB" sz="800" err="1">
                <a:solidFill>
                  <a:schemeClr val="tx1">
                    <a:lumMod val="65000"/>
                    <a:lumOff val="35000"/>
                  </a:schemeClr>
                </a:solidFill>
              </a:rPr>
              <a:t>Alamy</a:t>
            </a:r>
            <a:r>
              <a:rPr lang="en-GB" sz="800">
                <a:solidFill>
                  <a:schemeClr val="tx1">
                    <a:lumMod val="65000"/>
                    <a:lumOff val="35000"/>
                  </a:schemeClr>
                </a:solidFill>
              </a:rPr>
              <a:t> Stock Photo</a:t>
            </a:r>
            <a:endParaRPr lang="sv-SE" sz="800">
              <a:solidFill>
                <a:schemeClr val="tx1">
                  <a:lumMod val="65000"/>
                  <a:lumOff val="35000"/>
                </a:schemeClr>
              </a:solidFill>
            </a:endParaRPr>
          </a:p>
        </p:txBody>
      </p:sp>
      <p:pic>
        <p:nvPicPr>
          <p:cNvPr id="4" name="Bildobjekt 3" descr="En bild som visar person, bord, personer, måltid&#10;&#10;Automatiskt genererad beskrivning">
            <a:extLst>
              <a:ext uri="{FF2B5EF4-FFF2-40B4-BE49-F238E27FC236}">
                <a16:creationId xmlns:a16="http://schemas.microsoft.com/office/drawing/2014/main" id="{4E292D5D-0254-4BE2-BBFB-C4846079B8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856" y="486879"/>
            <a:ext cx="9162288" cy="6096000"/>
          </a:xfrm>
          <a:prstGeom prst="rect">
            <a:avLst/>
          </a:prstGeom>
        </p:spPr>
      </p:pic>
    </p:spTree>
    <p:extLst>
      <p:ext uri="{BB962C8B-B14F-4D97-AF65-F5344CB8AC3E}">
        <p14:creationId xmlns:p14="http://schemas.microsoft.com/office/powerpoint/2010/main" val="973919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Bildobjekt 8" descr="En bild som visar text&#10;&#10;Automatiskt genererad beskrivning">
            <a:extLst>
              <a:ext uri="{FF2B5EF4-FFF2-40B4-BE49-F238E27FC236}">
                <a16:creationId xmlns:a16="http://schemas.microsoft.com/office/drawing/2014/main" id="{A6E99350-78EB-684A-8458-4CF2A547D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7230710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person&#10;&#10;Automatiskt genererad beskrivning">
            <a:extLst>
              <a:ext uri="{FF2B5EF4-FFF2-40B4-BE49-F238E27FC236}">
                <a16:creationId xmlns:a16="http://schemas.microsoft.com/office/drawing/2014/main" id="{3C776DE6-5691-44ED-BDB1-0D8753350F27}"/>
              </a:ext>
            </a:extLst>
          </p:cNvPr>
          <p:cNvPicPr>
            <a:picLocks noChangeAspect="1"/>
          </p:cNvPicPr>
          <p:nvPr/>
        </p:nvPicPr>
        <p:blipFill rotWithShape="1">
          <a:blip r:embed="rId3">
            <a:extLst>
              <a:ext uri="{28A0092B-C50C-407E-A947-70E740481C1C}">
                <a14:useLocalDpi xmlns:a14="http://schemas.microsoft.com/office/drawing/2010/main" val="0"/>
              </a:ext>
            </a:extLst>
          </a:blip>
          <a:srcRect l="1070" r="1070"/>
          <a:stretch/>
        </p:blipFill>
        <p:spPr>
          <a:xfrm>
            <a:off x="1514856" y="487341"/>
            <a:ext cx="9162288" cy="6099391"/>
          </a:xfrm>
          <a:prstGeom prst="rect">
            <a:avLst/>
          </a:prstGeom>
        </p:spPr>
      </p:pic>
      <p:sp>
        <p:nvSpPr>
          <p:cNvPr id="6" name="Rektangel 5">
            <a:extLst>
              <a:ext uri="{FF2B5EF4-FFF2-40B4-BE49-F238E27FC236}">
                <a16:creationId xmlns:a16="http://schemas.microsoft.com/office/drawing/2014/main" id="{1A5CEE2B-F3E1-5E48-AB3A-E2732736318F}"/>
              </a:ext>
            </a:extLst>
          </p:cNvPr>
          <p:cNvSpPr/>
          <p:nvPr/>
        </p:nvSpPr>
        <p:spPr>
          <a:xfrm rot="16200000">
            <a:off x="9550765" y="5320294"/>
            <a:ext cx="2483058" cy="215444"/>
          </a:xfrm>
          <a:prstGeom prst="rect">
            <a:avLst/>
          </a:prstGeom>
        </p:spPr>
        <p:txBody>
          <a:bodyPr wrap="square">
            <a:spAutoFit/>
          </a:bodyPr>
          <a:lstStyle/>
          <a:p>
            <a:r>
              <a:rPr lang="en-GB" sz="800">
                <a:solidFill>
                  <a:schemeClr val="tx1">
                    <a:lumMod val="65000"/>
                    <a:lumOff val="35000"/>
                  </a:schemeClr>
                </a:solidFill>
              </a:rPr>
              <a:t>Photo: Simon </a:t>
            </a:r>
            <a:r>
              <a:rPr lang="en-GB" sz="800" err="1">
                <a:solidFill>
                  <a:schemeClr val="tx1">
                    <a:lumMod val="65000"/>
                    <a:lumOff val="35000"/>
                  </a:schemeClr>
                </a:solidFill>
              </a:rPr>
              <a:t>Rawles</a:t>
            </a:r>
            <a:r>
              <a:rPr lang="en-GB" sz="800">
                <a:solidFill>
                  <a:schemeClr val="tx1">
                    <a:lumMod val="65000"/>
                    <a:lumOff val="35000"/>
                  </a:schemeClr>
                </a:solidFill>
              </a:rPr>
              <a:t> / </a:t>
            </a:r>
            <a:r>
              <a:rPr lang="en-GB" sz="800" err="1">
                <a:solidFill>
                  <a:schemeClr val="tx1">
                    <a:lumMod val="65000"/>
                    <a:lumOff val="35000"/>
                  </a:schemeClr>
                </a:solidFill>
              </a:rPr>
              <a:t>Alamy</a:t>
            </a:r>
            <a:r>
              <a:rPr lang="en-GB" sz="800">
                <a:solidFill>
                  <a:schemeClr val="tx1">
                    <a:lumMod val="65000"/>
                    <a:lumOff val="35000"/>
                  </a:schemeClr>
                </a:solidFill>
              </a:rPr>
              <a:t> Stock Photo</a:t>
            </a:r>
            <a:endParaRPr lang="sv-SE" sz="800">
              <a:solidFill>
                <a:schemeClr val="tx1">
                  <a:lumMod val="65000"/>
                  <a:lumOff val="35000"/>
                </a:schemeClr>
              </a:solidFill>
            </a:endParaRPr>
          </a:p>
        </p:txBody>
      </p:sp>
    </p:spTree>
    <p:extLst>
      <p:ext uri="{BB962C8B-B14F-4D97-AF65-F5344CB8AC3E}">
        <p14:creationId xmlns:p14="http://schemas.microsoft.com/office/powerpoint/2010/main" val="18231552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71BD38B1-5885-1A4B-8E6D-8DD1E86993C8}"/>
              </a:ext>
            </a:extLst>
          </p:cNvPr>
          <p:cNvSpPr/>
          <p:nvPr/>
        </p:nvSpPr>
        <p:spPr>
          <a:xfrm rot="16200000">
            <a:off x="9556037" y="5320294"/>
            <a:ext cx="2483058" cy="215444"/>
          </a:xfrm>
          <a:prstGeom prst="rect">
            <a:avLst/>
          </a:prstGeom>
        </p:spPr>
        <p:txBody>
          <a:bodyPr wrap="square">
            <a:spAutoFit/>
          </a:bodyPr>
          <a:lstStyle/>
          <a:p>
            <a:r>
              <a:rPr lang="en-GB" sz="800">
                <a:solidFill>
                  <a:schemeClr val="tx1">
                    <a:lumMod val="65000"/>
                    <a:lumOff val="35000"/>
                  </a:schemeClr>
                </a:solidFill>
              </a:rPr>
              <a:t>Photo: Rafael Ben Ari / </a:t>
            </a:r>
            <a:r>
              <a:rPr lang="en-GB" sz="800" err="1">
                <a:solidFill>
                  <a:schemeClr val="tx1">
                    <a:lumMod val="65000"/>
                    <a:lumOff val="35000"/>
                  </a:schemeClr>
                </a:solidFill>
              </a:rPr>
              <a:t>Alamy</a:t>
            </a:r>
            <a:r>
              <a:rPr lang="en-GB" sz="800">
                <a:solidFill>
                  <a:schemeClr val="tx1">
                    <a:lumMod val="65000"/>
                    <a:lumOff val="35000"/>
                  </a:schemeClr>
                </a:solidFill>
              </a:rPr>
              <a:t> Stock Photo</a:t>
            </a:r>
            <a:endParaRPr lang="sv-SE" sz="800">
              <a:solidFill>
                <a:schemeClr val="tx1">
                  <a:lumMod val="65000"/>
                  <a:lumOff val="35000"/>
                </a:schemeClr>
              </a:solidFill>
            </a:endParaRPr>
          </a:p>
        </p:txBody>
      </p:sp>
      <p:pic>
        <p:nvPicPr>
          <p:cNvPr id="2" name="Bildobjekt 1" descr="En bild som visar bord, inomhus, person, vägg&#10;&#10;Automatiskt genererad beskrivning">
            <a:extLst>
              <a:ext uri="{FF2B5EF4-FFF2-40B4-BE49-F238E27FC236}">
                <a16:creationId xmlns:a16="http://schemas.microsoft.com/office/drawing/2014/main" id="{90A92833-BB89-40BD-BB37-C7A7E8227D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556" y="486879"/>
            <a:ext cx="9136888" cy="6091259"/>
          </a:xfrm>
          <a:prstGeom prst="rect">
            <a:avLst/>
          </a:prstGeom>
        </p:spPr>
      </p:pic>
    </p:spTree>
    <p:extLst>
      <p:ext uri="{BB962C8B-B14F-4D97-AF65-F5344CB8AC3E}">
        <p14:creationId xmlns:p14="http://schemas.microsoft.com/office/powerpoint/2010/main" val="7341209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B9C640E3-ABF1-7D48-BEE4-77F794942FA3}"/>
              </a:ext>
            </a:extLst>
          </p:cNvPr>
          <p:cNvSpPr/>
          <p:nvPr/>
        </p:nvSpPr>
        <p:spPr>
          <a:xfrm rot="16200000">
            <a:off x="9556037" y="5320294"/>
            <a:ext cx="2483058" cy="215444"/>
          </a:xfrm>
          <a:prstGeom prst="rect">
            <a:avLst/>
          </a:prstGeom>
        </p:spPr>
        <p:txBody>
          <a:bodyPr wrap="square">
            <a:spAutoFit/>
          </a:bodyPr>
          <a:lstStyle/>
          <a:p>
            <a:r>
              <a:rPr lang="en-GB" sz="800">
                <a:solidFill>
                  <a:schemeClr val="tx1">
                    <a:lumMod val="65000"/>
                    <a:lumOff val="35000"/>
                  </a:schemeClr>
                </a:solidFill>
              </a:rPr>
              <a:t>Photo: Gregory Wrona / </a:t>
            </a:r>
            <a:r>
              <a:rPr lang="en-GB" sz="800" err="1">
                <a:solidFill>
                  <a:schemeClr val="tx1">
                    <a:lumMod val="65000"/>
                    <a:lumOff val="35000"/>
                  </a:schemeClr>
                </a:solidFill>
              </a:rPr>
              <a:t>Alamy</a:t>
            </a:r>
            <a:r>
              <a:rPr lang="en-GB" sz="800">
                <a:solidFill>
                  <a:schemeClr val="tx1">
                    <a:lumMod val="65000"/>
                    <a:lumOff val="35000"/>
                  </a:schemeClr>
                </a:solidFill>
              </a:rPr>
              <a:t> Stock Photo</a:t>
            </a:r>
            <a:endParaRPr lang="sv-SE" sz="800">
              <a:solidFill>
                <a:schemeClr val="tx1">
                  <a:lumMod val="65000"/>
                  <a:lumOff val="35000"/>
                </a:schemeClr>
              </a:solidFill>
            </a:endParaRPr>
          </a:p>
        </p:txBody>
      </p:sp>
      <p:pic>
        <p:nvPicPr>
          <p:cNvPr id="2" name="Bildobjekt 1" descr="En bild som visar text, marknadsplats, färsk, affär&#10;&#10;Automatiskt genererad beskrivning">
            <a:extLst>
              <a:ext uri="{FF2B5EF4-FFF2-40B4-BE49-F238E27FC236}">
                <a16:creationId xmlns:a16="http://schemas.microsoft.com/office/drawing/2014/main" id="{39983166-A3AD-491F-A571-E7984B7384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556" y="487341"/>
            <a:ext cx="9154468" cy="6090797"/>
          </a:xfrm>
          <a:prstGeom prst="rect">
            <a:avLst/>
          </a:prstGeom>
        </p:spPr>
      </p:pic>
    </p:spTree>
    <p:extLst>
      <p:ext uri="{BB962C8B-B14F-4D97-AF65-F5344CB8AC3E}">
        <p14:creationId xmlns:p14="http://schemas.microsoft.com/office/powerpoint/2010/main" val="13469718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527C015-F27A-4449-B4D6-688326B27CF6}"/>
              </a:ext>
            </a:extLst>
          </p:cNvPr>
          <p:cNvSpPr/>
          <p:nvPr/>
        </p:nvSpPr>
        <p:spPr>
          <a:xfrm rot="16200000">
            <a:off x="9556037" y="5320294"/>
            <a:ext cx="2483058" cy="215444"/>
          </a:xfrm>
          <a:prstGeom prst="rect">
            <a:avLst/>
          </a:prstGeom>
        </p:spPr>
        <p:txBody>
          <a:bodyPr wrap="square">
            <a:spAutoFit/>
          </a:bodyPr>
          <a:lstStyle/>
          <a:p>
            <a:r>
              <a:rPr lang="en-GB" sz="800">
                <a:solidFill>
                  <a:schemeClr val="tx1">
                    <a:lumMod val="65000"/>
                    <a:lumOff val="35000"/>
                  </a:schemeClr>
                </a:solidFill>
              </a:rPr>
              <a:t>Photo: Jeffrey </a:t>
            </a:r>
            <a:r>
              <a:rPr lang="en-GB" sz="800" err="1">
                <a:solidFill>
                  <a:schemeClr val="tx1">
                    <a:lumMod val="65000"/>
                    <a:lumOff val="35000"/>
                  </a:schemeClr>
                </a:solidFill>
              </a:rPr>
              <a:t>Isaaz</a:t>
            </a:r>
            <a:r>
              <a:rPr lang="en-GB" sz="800">
                <a:solidFill>
                  <a:schemeClr val="tx1">
                    <a:lumMod val="65000"/>
                    <a:lumOff val="35000"/>
                  </a:schemeClr>
                </a:solidFill>
              </a:rPr>
              <a:t> Greenberg / </a:t>
            </a:r>
            <a:r>
              <a:rPr lang="en-GB" sz="800" err="1">
                <a:solidFill>
                  <a:schemeClr val="tx1">
                    <a:lumMod val="65000"/>
                    <a:lumOff val="35000"/>
                  </a:schemeClr>
                </a:solidFill>
              </a:rPr>
              <a:t>Alamy</a:t>
            </a:r>
            <a:r>
              <a:rPr lang="en-GB" sz="800">
                <a:solidFill>
                  <a:schemeClr val="tx1">
                    <a:lumMod val="65000"/>
                    <a:lumOff val="35000"/>
                  </a:schemeClr>
                </a:solidFill>
              </a:rPr>
              <a:t> Stock Photo</a:t>
            </a:r>
            <a:endParaRPr lang="sv-SE" sz="800">
              <a:solidFill>
                <a:schemeClr val="tx1">
                  <a:lumMod val="65000"/>
                  <a:lumOff val="35000"/>
                </a:schemeClr>
              </a:solidFill>
            </a:endParaRPr>
          </a:p>
        </p:txBody>
      </p:sp>
      <p:pic>
        <p:nvPicPr>
          <p:cNvPr id="2" name="Bildobjekt 1" descr="En bild som visar text, person, inomhus, arbetar&#10;&#10;Automatiskt genererad beskrivning">
            <a:extLst>
              <a:ext uri="{FF2B5EF4-FFF2-40B4-BE49-F238E27FC236}">
                <a16:creationId xmlns:a16="http://schemas.microsoft.com/office/drawing/2014/main" id="{03DFE6B4-0A50-406C-9811-3E2813A92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556" y="487341"/>
            <a:ext cx="9136888" cy="6091259"/>
          </a:xfrm>
          <a:prstGeom prst="rect">
            <a:avLst/>
          </a:prstGeom>
        </p:spPr>
      </p:pic>
    </p:spTree>
    <p:extLst>
      <p:ext uri="{BB962C8B-B14F-4D97-AF65-F5344CB8AC3E}">
        <p14:creationId xmlns:p14="http://schemas.microsoft.com/office/powerpoint/2010/main" val="34914709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16789A56-26DE-6E4C-9505-7608AD767391}"/>
              </a:ext>
            </a:extLst>
          </p:cNvPr>
          <p:cNvSpPr/>
          <p:nvPr/>
        </p:nvSpPr>
        <p:spPr>
          <a:xfrm rot="16200000">
            <a:off x="9554232" y="5320294"/>
            <a:ext cx="2483058" cy="215444"/>
          </a:xfrm>
          <a:prstGeom prst="rect">
            <a:avLst/>
          </a:prstGeom>
        </p:spPr>
        <p:txBody>
          <a:bodyPr wrap="square">
            <a:spAutoFit/>
          </a:bodyPr>
          <a:lstStyle/>
          <a:p>
            <a:r>
              <a:rPr lang="en-GB" sz="800">
                <a:solidFill>
                  <a:schemeClr val="tx1">
                    <a:lumMod val="65000"/>
                    <a:lumOff val="35000"/>
                  </a:schemeClr>
                </a:solidFill>
              </a:rPr>
              <a:t>Photo: Sergi Reboredo / </a:t>
            </a:r>
            <a:r>
              <a:rPr lang="en-GB" sz="800" err="1">
                <a:solidFill>
                  <a:schemeClr val="tx1">
                    <a:lumMod val="65000"/>
                    <a:lumOff val="35000"/>
                  </a:schemeClr>
                </a:solidFill>
              </a:rPr>
              <a:t>Alamy</a:t>
            </a:r>
            <a:r>
              <a:rPr lang="en-GB" sz="800">
                <a:solidFill>
                  <a:schemeClr val="tx1">
                    <a:lumMod val="65000"/>
                    <a:lumOff val="35000"/>
                  </a:schemeClr>
                </a:solidFill>
              </a:rPr>
              <a:t> Stock Photo</a:t>
            </a:r>
            <a:endParaRPr lang="sv-SE" sz="800">
              <a:solidFill>
                <a:schemeClr val="tx1">
                  <a:lumMod val="65000"/>
                  <a:lumOff val="35000"/>
                </a:schemeClr>
              </a:solidFill>
            </a:endParaRPr>
          </a:p>
        </p:txBody>
      </p:sp>
      <p:pic>
        <p:nvPicPr>
          <p:cNvPr id="2" name="Bildobjekt 1" descr="En bild som visar person, utomhus, personer, grupp&#10;&#10;Automatiskt genererad beskrivning">
            <a:extLst>
              <a:ext uri="{FF2B5EF4-FFF2-40B4-BE49-F238E27FC236}">
                <a16:creationId xmlns:a16="http://schemas.microsoft.com/office/drawing/2014/main" id="{FC4172FE-C886-43CD-9EC9-88C3FAAFEC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556" y="487341"/>
            <a:ext cx="9136888" cy="6099391"/>
          </a:xfrm>
          <a:prstGeom prst="rect">
            <a:avLst/>
          </a:prstGeom>
        </p:spPr>
      </p:pic>
    </p:spTree>
    <p:extLst>
      <p:ext uri="{BB962C8B-B14F-4D97-AF65-F5344CB8AC3E}">
        <p14:creationId xmlns:p14="http://schemas.microsoft.com/office/powerpoint/2010/main" val="14769151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110BF967-70E2-0344-BAAC-847548626824}"/>
              </a:ext>
            </a:extLst>
          </p:cNvPr>
          <p:cNvSpPr/>
          <p:nvPr/>
        </p:nvSpPr>
        <p:spPr>
          <a:xfrm rot="16200000">
            <a:off x="8976134" y="5320294"/>
            <a:ext cx="2483058" cy="215444"/>
          </a:xfrm>
          <a:prstGeom prst="rect">
            <a:avLst/>
          </a:prstGeom>
        </p:spPr>
        <p:txBody>
          <a:bodyPr wrap="square">
            <a:spAutoFit/>
          </a:bodyPr>
          <a:lstStyle/>
          <a:p>
            <a:r>
              <a:rPr lang="en-GB" sz="800">
                <a:solidFill>
                  <a:schemeClr val="tx1">
                    <a:lumMod val="65000"/>
                    <a:lumOff val="35000"/>
                  </a:schemeClr>
                </a:solidFill>
              </a:rPr>
              <a:t>Photo: </a:t>
            </a:r>
            <a:r>
              <a:rPr lang="en-GB" sz="800" err="1">
                <a:solidFill>
                  <a:schemeClr val="tx1">
                    <a:lumMod val="65000"/>
                    <a:lumOff val="35000"/>
                  </a:schemeClr>
                </a:solidFill>
              </a:rPr>
              <a:t>Agefotostock</a:t>
            </a:r>
            <a:r>
              <a:rPr lang="en-GB" sz="800">
                <a:solidFill>
                  <a:schemeClr val="tx1">
                    <a:lumMod val="65000"/>
                    <a:lumOff val="35000"/>
                  </a:schemeClr>
                </a:solidFill>
              </a:rPr>
              <a:t> / </a:t>
            </a:r>
            <a:r>
              <a:rPr lang="en-GB" sz="800" err="1">
                <a:solidFill>
                  <a:schemeClr val="tx1">
                    <a:lumMod val="65000"/>
                    <a:lumOff val="35000"/>
                  </a:schemeClr>
                </a:solidFill>
              </a:rPr>
              <a:t>Alamy</a:t>
            </a:r>
            <a:r>
              <a:rPr lang="en-GB" sz="800">
                <a:solidFill>
                  <a:schemeClr val="tx1">
                    <a:lumMod val="65000"/>
                    <a:lumOff val="35000"/>
                  </a:schemeClr>
                </a:solidFill>
              </a:rPr>
              <a:t> Stock Photo</a:t>
            </a:r>
            <a:endParaRPr lang="sv-SE" sz="800">
              <a:solidFill>
                <a:schemeClr val="tx1">
                  <a:lumMod val="65000"/>
                  <a:lumOff val="35000"/>
                </a:schemeClr>
              </a:solidFill>
            </a:endParaRPr>
          </a:p>
        </p:txBody>
      </p:sp>
      <p:pic>
        <p:nvPicPr>
          <p:cNvPr id="2" name="Bildobjekt 1" descr="En bild som visar person, kläder, person, stående&#10;&#10;Automatiskt genererad beskrivning">
            <a:extLst>
              <a:ext uri="{FF2B5EF4-FFF2-40B4-BE49-F238E27FC236}">
                <a16:creationId xmlns:a16="http://schemas.microsoft.com/office/drawing/2014/main" id="{2B204212-4162-4B98-9F18-317728D96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7037" y="487341"/>
            <a:ext cx="8130488" cy="6099391"/>
          </a:xfrm>
          <a:prstGeom prst="rect">
            <a:avLst/>
          </a:prstGeom>
        </p:spPr>
      </p:pic>
    </p:spTree>
    <p:extLst>
      <p:ext uri="{BB962C8B-B14F-4D97-AF65-F5344CB8AC3E}">
        <p14:creationId xmlns:p14="http://schemas.microsoft.com/office/powerpoint/2010/main" val="14132690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sitter, person, bärbar dator, inomhus&#10;&#10;Automatiskt genererad beskrivning">
            <a:extLst>
              <a:ext uri="{FF2B5EF4-FFF2-40B4-BE49-F238E27FC236}">
                <a16:creationId xmlns:a16="http://schemas.microsoft.com/office/drawing/2014/main" id="{6906AE3E-B51D-4485-9C11-2777F3A551BB}"/>
              </a:ext>
            </a:extLst>
          </p:cNvPr>
          <p:cNvPicPr>
            <a:picLocks noChangeAspect="1"/>
          </p:cNvPicPr>
          <p:nvPr/>
        </p:nvPicPr>
        <p:blipFill rotWithShape="1">
          <a:blip r:embed="rId3">
            <a:extLst>
              <a:ext uri="{28A0092B-C50C-407E-A947-70E740481C1C}">
                <a14:useLocalDpi xmlns:a14="http://schemas.microsoft.com/office/drawing/2010/main" val="0"/>
              </a:ext>
            </a:extLst>
          </a:blip>
          <a:srcRect b="1347"/>
          <a:stretch/>
        </p:blipFill>
        <p:spPr>
          <a:xfrm>
            <a:off x="1527556" y="486879"/>
            <a:ext cx="9150346" cy="6099391"/>
          </a:xfrm>
          <a:prstGeom prst="rect">
            <a:avLst/>
          </a:prstGeom>
        </p:spPr>
      </p:pic>
      <p:sp>
        <p:nvSpPr>
          <p:cNvPr id="3" name="Rektangel 2">
            <a:extLst>
              <a:ext uri="{FF2B5EF4-FFF2-40B4-BE49-F238E27FC236}">
                <a16:creationId xmlns:a16="http://schemas.microsoft.com/office/drawing/2014/main" id="{0A9E50FE-4172-C147-8F72-2C495A542648}"/>
              </a:ext>
            </a:extLst>
          </p:cNvPr>
          <p:cNvSpPr/>
          <p:nvPr/>
        </p:nvSpPr>
        <p:spPr>
          <a:xfrm rot="16200000">
            <a:off x="9555115" y="5320294"/>
            <a:ext cx="2483058" cy="215444"/>
          </a:xfrm>
          <a:prstGeom prst="rect">
            <a:avLst/>
          </a:prstGeom>
        </p:spPr>
        <p:txBody>
          <a:bodyPr wrap="square">
            <a:spAutoFit/>
          </a:bodyPr>
          <a:lstStyle/>
          <a:p>
            <a:r>
              <a:rPr lang="en-GB" sz="800">
                <a:solidFill>
                  <a:schemeClr val="tx1">
                    <a:lumMod val="65000"/>
                    <a:lumOff val="35000"/>
                  </a:schemeClr>
                </a:solidFill>
              </a:rPr>
              <a:t>Photo: </a:t>
            </a:r>
            <a:r>
              <a:rPr lang="en-GB" sz="800" err="1">
                <a:solidFill>
                  <a:schemeClr val="tx1">
                    <a:lumMod val="65000"/>
                    <a:lumOff val="35000"/>
                  </a:schemeClr>
                </a:solidFill>
              </a:rPr>
              <a:t>Dieddin</a:t>
            </a:r>
            <a:r>
              <a:rPr lang="en-GB" sz="800">
                <a:solidFill>
                  <a:schemeClr val="tx1">
                    <a:lumMod val="65000"/>
                    <a:lumOff val="35000"/>
                  </a:schemeClr>
                </a:solidFill>
              </a:rPr>
              <a:t> </a:t>
            </a:r>
            <a:r>
              <a:rPr lang="en-GB" sz="800" err="1">
                <a:solidFill>
                  <a:schemeClr val="tx1">
                    <a:lumMod val="65000"/>
                    <a:lumOff val="35000"/>
                  </a:schemeClr>
                </a:solidFill>
              </a:rPr>
              <a:t>Alsoub</a:t>
            </a:r>
            <a:r>
              <a:rPr lang="en-GB" sz="800">
                <a:solidFill>
                  <a:schemeClr val="tx1">
                    <a:lumMod val="65000"/>
                    <a:lumOff val="35000"/>
                  </a:schemeClr>
                </a:solidFill>
              </a:rPr>
              <a:t> / </a:t>
            </a:r>
            <a:r>
              <a:rPr lang="en-GB" sz="800" err="1">
                <a:solidFill>
                  <a:schemeClr val="tx1">
                    <a:lumMod val="65000"/>
                    <a:lumOff val="35000"/>
                  </a:schemeClr>
                </a:solidFill>
              </a:rPr>
              <a:t>Alamy</a:t>
            </a:r>
            <a:r>
              <a:rPr lang="en-GB" sz="800">
                <a:solidFill>
                  <a:schemeClr val="tx1">
                    <a:lumMod val="65000"/>
                    <a:lumOff val="35000"/>
                  </a:schemeClr>
                </a:solidFill>
              </a:rPr>
              <a:t> Stock Photo</a:t>
            </a:r>
            <a:endParaRPr lang="sv-SE" sz="800">
              <a:solidFill>
                <a:schemeClr val="tx1">
                  <a:lumMod val="65000"/>
                  <a:lumOff val="35000"/>
                </a:schemeClr>
              </a:solidFill>
            </a:endParaRPr>
          </a:p>
        </p:txBody>
      </p:sp>
    </p:spTree>
    <p:extLst>
      <p:ext uri="{BB962C8B-B14F-4D97-AF65-F5344CB8AC3E}">
        <p14:creationId xmlns:p14="http://schemas.microsoft.com/office/powerpoint/2010/main" val="41251604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C0BDEC26-8078-AA40-BD31-6F85B9168D59}"/>
              </a:ext>
            </a:extLst>
          </p:cNvPr>
          <p:cNvSpPr/>
          <p:nvPr/>
        </p:nvSpPr>
        <p:spPr>
          <a:xfrm rot="16200000">
            <a:off x="9558339" y="5320294"/>
            <a:ext cx="2483058" cy="215444"/>
          </a:xfrm>
          <a:prstGeom prst="rect">
            <a:avLst/>
          </a:prstGeom>
        </p:spPr>
        <p:txBody>
          <a:bodyPr wrap="square">
            <a:spAutoFit/>
          </a:bodyPr>
          <a:lstStyle/>
          <a:p>
            <a:r>
              <a:rPr lang="en-GB" sz="800">
                <a:solidFill>
                  <a:schemeClr val="tx1">
                    <a:lumMod val="65000"/>
                    <a:lumOff val="35000"/>
                  </a:schemeClr>
                </a:solidFill>
              </a:rPr>
              <a:t>Photo: </a:t>
            </a:r>
            <a:r>
              <a:rPr lang="en-GB" sz="800" err="1">
                <a:solidFill>
                  <a:schemeClr val="tx1">
                    <a:lumMod val="65000"/>
                    <a:lumOff val="35000"/>
                  </a:schemeClr>
                </a:solidFill>
              </a:rPr>
              <a:t>Skynesher</a:t>
            </a:r>
            <a:r>
              <a:rPr lang="en-GB" sz="800">
                <a:solidFill>
                  <a:schemeClr val="tx1">
                    <a:lumMod val="65000"/>
                    <a:lumOff val="35000"/>
                  </a:schemeClr>
                </a:solidFill>
              </a:rPr>
              <a:t>/</a:t>
            </a:r>
            <a:r>
              <a:rPr lang="en-GB" sz="800" err="1">
                <a:solidFill>
                  <a:schemeClr val="tx1">
                    <a:lumMod val="65000"/>
                    <a:lumOff val="35000"/>
                  </a:schemeClr>
                </a:solidFill>
              </a:rPr>
              <a:t>Istock</a:t>
            </a:r>
            <a:endParaRPr lang="sv-SE" sz="800">
              <a:solidFill>
                <a:schemeClr val="tx1">
                  <a:lumMod val="65000"/>
                  <a:lumOff val="35000"/>
                </a:schemeClr>
              </a:solidFill>
            </a:endParaRPr>
          </a:p>
        </p:txBody>
      </p:sp>
      <p:pic>
        <p:nvPicPr>
          <p:cNvPr id="6" name="Bildobjekt 5" descr="En bild som visar person, inomhus, personer, konferensrum&#10;&#10;Automatiskt genererad beskrivning">
            <a:extLst>
              <a:ext uri="{FF2B5EF4-FFF2-40B4-BE49-F238E27FC236}">
                <a16:creationId xmlns:a16="http://schemas.microsoft.com/office/drawing/2014/main" id="{C9E882FB-564D-DE44-A722-49842BAC2A3A}"/>
              </a:ext>
            </a:extLst>
          </p:cNvPr>
          <p:cNvPicPr>
            <a:picLocks noChangeAspect="1"/>
          </p:cNvPicPr>
          <p:nvPr/>
        </p:nvPicPr>
        <p:blipFill rotWithShape="1">
          <a:blip r:embed="rId4">
            <a:extLst>
              <a:ext uri="{28A0092B-C50C-407E-A947-70E740481C1C}">
                <a14:useLocalDpi xmlns:a14="http://schemas.microsoft.com/office/drawing/2010/main" val="0"/>
              </a:ext>
            </a:extLst>
          </a:blip>
          <a:srcRect t="1" b="-1364"/>
          <a:stretch/>
        </p:blipFill>
        <p:spPr>
          <a:xfrm>
            <a:off x="1522008" y="479382"/>
            <a:ext cx="9161441" cy="6190163"/>
          </a:xfrm>
          <a:prstGeom prst="rect">
            <a:avLst/>
          </a:prstGeom>
        </p:spPr>
      </p:pic>
    </p:spTree>
    <p:extLst>
      <p:ext uri="{BB962C8B-B14F-4D97-AF65-F5344CB8AC3E}">
        <p14:creationId xmlns:p14="http://schemas.microsoft.com/office/powerpoint/2010/main" val="8570720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31B3E114-2C70-2340-83A4-4126FD29ACBE}"/>
              </a:ext>
            </a:extLst>
          </p:cNvPr>
          <p:cNvSpPr/>
          <p:nvPr/>
        </p:nvSpPr>
        <p:spPr>
          <a:xfrm rot="16200000">
            <a:off x="9380493" y="5144751"/>
            <a:ext cx="2834145" cy="215444"/>
          </a:xfrm>
          <a:prstGeom prst="rect">
            <a:avLst/>
          </a:prstGeom>
        </p:spPr>
        <p:txBody>
          <a:bodyPr wrap="square">
            <a:spAutoFit/>
          </a:bodyPr>
          <a:lstStyle/>
          <a:p>
            <a:r>
              <a:rPr lang="en-GB" sz="800">
                <a:solidFill>
                  <a:schemeClr val="tx1">
                    <a:lumMod val="65000"/>
                    <a:lumOff val="35000"/>
                  </a:schemeClr>
                </a:solidFill>
              </a:rPr>
              <a:t>Photo: Angela Hampton Picture Library / </a:t>
            </a:r>
            <a:r>
              <a:rPr lang="en-GB" sz="800" err="1">
                <a:solidFill>
                  <a:schemeClr val="tx1">
                    <a:lumMod val="65000"/>
                    <a:lumOff val="35000"/>
                  </a:schemeClr>
                </a:solidFill>
              </a:rPr>
              <a:t>Alamy</a:t>
            </a:r>
            <a:r>
              <a:rPr lang="en-GB" sz="800">
                <a:solidFill>
                  <a:schemeClr val="tx1">
                    <a:lumMod val="65000"/>
                    <a:lumOff val="35000"/>
                  </a:schemeClr>
                </a:solidFill>
              </a:rPr>
              <a:t> Stock Photo</a:t>
            </a:r>
            <a:endParaRPr lang="sv-SE" sz="800">
              <a:solidFill>
                <a:schemeClr val="tx1">
                  <a:lumMod val="65000"/>
                  <a:lumOff val="35000"/>
                </a:schemeClr>
              </a:solidFill>
            </a:endParaRPr>
          </a:p>
        </p:txBody>
      </p:sp>
      <p:pic>
        <p:nvPicPr>
          <p:cNvPr id="7" name="Bildobjekt 6" descr="En bild som visar person, utomhus, stående, ung&#10;&#10;Automatiskt genererad beskrivning">
            <a:extLst>
              <a:ext uri="{FF2B5EF4-FFF2-40B4-BE49-F238E27FC236}">
                <a16:creationId xmlns:a16="http://schemas.microsoft.com/office/drawing/2014/main" id="{1571B732-F517-0E44-BCBD-16C396CA2EA6}"/>
              </a:ext>
            </a:extLst>
          </p:cNvPr>
          <p:cNvPicPr>
            <a:picLocks noChangeAspect="1"/>
          </p:cNvPicPr>
          <p:nvPr/>
        </p:nvPicPr>
        <p:blipFill rotWithShape="1">
          <a:blip r:embed="rId4">
            <a:extLst>
              <a:ext uri="{28A0092B-C50C-407E-A947-70E740481C1C}">
                <a14:useLocalDpi xmlns:a14="http://schemas.microsoft.com/office/drawing/2010/main" val="0"/>
              </a:ext>
            </a:extLst>
          </a:blip>
          <a:srcRect l="-1437" t="1358" r="378" b="-1358"/>
          <a:stretch/>
        </p:blipFill>
        <p:spPr>
          <a:xfrm>
            <a:off x="1426413" y="481255"/>
            <a:ext cx="9254228" cy="6175105"/>
          </a:xfrm>
          <a:prstGeom prst="rect">
            <a:avLst/>
          </a:prstGeom>
        </p:spPr>
      </p:pic>
    </p:spTree>
    <p:extLst>
      <p:ext uri="{BB962C8B-B14F-4D97-AF65-F5344CB8AC3E}">
        <p14:creationId xmlns:p14="http://schemas.microsoft.com/office/powerpoint/2010/main" val="5316016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5693E95-361E-5744-96DF-6710D34323D9}"/>
              </a:ext>
            </a:extLst>
          </p:cNvPr>
          <p:cNvSpPr/>
          <p:nvPr/>
        </p:nvSpPr>
        <p:spPr>
          <a:xfrm rot="16200000">
            <a:off x="9553072" y="5320294"/>
            <a:ext cx="2483058" cy="215444"/>
          </a:xfrm>
          <a:prstGeom prst="rect">
            <a:avLst/>
          </a:prstGeom>
        </p:spPr>
        <p:txBody>
          <a:bodyPr wrap="square">
            <a:spAutoFit/>
          </a:bodyPr>
          <a:lstStyle/>
          <a:p>
            <a:r>
              <a:rPr lang="en-GB" sz="800">
                <a:solidFill>
                  <a:schemeClr val="tx1">
                    <a:lumMod val="65000"/>
                    <a:lumOff val="35000"/>
                  </a:schemeClr>
                </a:solidFill>
              </a:rPr>
              <a:t>Photo: </a:t>
            </a:r>
            <a:r>
              <a:rPr lang="en-GB" sz="800" err="1">
                <a:solidFill>
                  <a:schemeClr val="tx1">
                    <a:lumMod val="65000"/>
                    <a:lumOff val="35000"/>
                  </a:schemeClr>
                </a:solidFill>
              </a:rPr>
              <a:t>Dinodia</a:t>
            </a:r>
            <a:r>
              <a:rPr lang="en-GB" sz="800">
                <a:solidFill>
                  <a:schemeClr val="tx1">
                    <a:lumMod val="65000"/>
                    <a:lumOff val="35000"/>
                  </a:schemeClr>
                </a:solidFill>
              </a:rPr>
              <a:t> Photos / </a:t>
            </a:r>
            <a:r>
              <a:rPr lang="en-GB" sz="800" err="1">
                <a:solidFill>
                  <a:schemeClr val="tx1">
                    <a:lumMod val="65000"/>
                    <a:lumOff val="35000"/>
                  </a:schemeClr>
                </a:solidFill>
              </a:rPr>
              <a:t>Alamy</a:t>
            </a:r>
            <a:r>
              <a:rPr lang="en-GB" sz="800">
                <a:solidFill>
                  <a:schemeClr val="tx1">
                    <a:lumMod val="65000"/>
                    <a:lumOff val="35000"/>
                  </a:schemeClr>
                </a:solidFill>
              </a:rPr>
              <a:t> Stock Photo</a:t>
            </a:r>
            <a:endParaRPr lang="sv-SE" sz="800">
              <a:solidFill>
                <a:schemeClr val="tx1">
                  <a:lumMod val="65000"/>
                  <a:lumOff val="35000"/>
                </a:schemeClr>
              </a:solidFill>
            </a:endParaRPr>
          </a:p>
        </p:txBody>
      </p:sp>
      <p:pic>
        <p:nvPicPr>
          <p:cNvPr id="7" name="Bildobjekt 6" descr="En bild som visar person, folksamling&#10;&#10;Automatiskt genererad beskrivning">
            <a:extLst>
              <a:ext uri="{FF2B5EF4-FFF2-40B4-BE49-F238E27FC236}">
                <a16:creationId xmlns:a16="http://schemas.microsoft.com/office/drawing/2014/main" id="{A16A48E5-8326-2E44-B6CD-63219F448C19}"/>
              </a:ext>
            </a:extLst>
          </p:cNvPr>
          <p:cNvPicPr>
            <a:picLocks noChangeAspect="1"/>
          </p:cNvPicPr>
          <p:nvPr/>
        </p:nvPicPr>
        <p:blipFill rotWithShape="1">
          <a:blip r:embed="rId3">
            <a:extLst>
              <a:ext uri="{28A0092B-C50C-407E-A947-70E740481C1C}">
                <a14:useLocalDpi xmlns:a14="http://schemas.microsoft.com/office/drawing/2010/main" val="0"/>
              </a:ext>
            </a:extLst>
          </a:blip>
          <a:srcRect l="1584" r="1441"/>
          <a:stretch/>
        </p:blipFill>
        <p:spPr>
          <a:xfrm>
            <a:off x="1527556" y="487341"/>
            <a:ext cx="9150346" cy="6099391"/>
          </a:xfrm>
          <a:prstGeom prst="rect">
            <a:avLst/>
          </a:prstGeom>
        </p:spPr>
      </p:pic>
    </p:spTree>
    <p:extLst>
      <p:ext uri="{BB962C8B-B14F-4D97-AF65-F5344CB8AC3E}">
        <p14:creationId xmlns:p14="http://schemas.microsoft.com/office/powerpoint/2010/main" val="4009818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D19B6069-BA23-6A4C-94A7-6FEDD09E13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882788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46505BDE-970A-0C47-A873-D029790A572A}"/>
              </a:ext>
            </a:extLst>
          </p:cNvPr>
          <p:cNvSpPr/>
          <p:nvPr/>
        </p:nvSpPr>
        <p:spPr>
          <a:xfrm rot="16200000">
            <a:off x="9556037" y="5320294"/>
            <a:ext cx="2483058" cy="215444"/>
          </a:xfrm>
          <a:prstGeom prst="rect">
            <a:avLst/>
          </a:prstGeom>
        </p:spPr>
        <p:txBody>
          <a:bodyPr wrap="square" lIns="91440" tIns="45720" rIns="91440" bIns="45720" anchor="t">
            <a:spAutoFit/>
          </a:bodyPr>
          <a:lstStyle/>
          <a:p>
            <a:r>
              <a:rPr lang="en-GB" sz="800">
                <a:solidFill>
                  <a:schemeClr val="tx1">
                    <a:lumMod val="65000"/>
                    <a:lumOff val="35000"/>
                  </a:schemeClr>
                </a:solidFill>
              </a:rPr>
              <a:t>Photo: SOPA Images Limited / </a:t>
            </a:r>
            <a:r>
              <a:rPr lang="en-GB" sz="800" err="1">
                <a:solidFill>
                  <a:schemeClr val="tx1">
                    <a:lumMod val="65000"/>
                    <a:lumOff val="35000"/>
                  </a:schemeClr>
                </a:solidFill>
              </a:rPr>
              <a:t>Alamy</a:t>
            </a:r>
            <a:r>
              <a:rPr lang="en-GB" sz="800">
                <a:solidFill>
                  <a:schemeClr val="tx1">
                    <a:lumMod val="65000"/>
                    <a:lumOff val="35000"/>
                  </a:schemeClr>
                </a:solidFill>
              </a:rPr>
              <a:t> Stock Photo</a:t>
            </a:r>
            <a:endParaRPr lang="sv-SE" sz="800">
              <a:solidFill>
                <a:schemeClr val="tx1">
                  <a:lumMod val="65000"/>
                  <a:lumOff val="35000"/>
                </a:schemeClr>
              </a:solidFill>
            </a:endParaRPr>
          </a:p>
        </p:txBody>
      </p:sp>
      <p:pic>
        <p:nvPicPr>
          <p:cNvPr id="9" name="Bildobjekt 8" descr="En bild som visar himmel, utomhus, person, personer&#10;&#10;Automatiskt genererad beskrivning">
            <a:extLst>
              <a:ext uri="{FF2B5EF4-FFF2-40B4-BE49-F238E27FC236}">
                <a16:creationId xmlns:a16="http://schemas.microsoft.com/office/drawing/2014/main" id="{FA30069D-DF5C-FE43-BD09-2DA316A06E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856" y="486879"/>
            <a:ext cx="9162288" cy="6108192"/>
          </a:xfrm>
          <a:prstGeom prst="rect">
            <a:avLst/>
          </a:prstGeom>
        </p:spPr>
      </p:pic>
    </p:spTree>
    <p:extLst>
      <p:ext uri="{BB962C8B-B14F-4D97-AF65-F5344CB8AC3E}">
        <p14:creationId xmlns:p14="http://schemas.microsoft.com/office/powerpoint/2010/main" val="16988272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4877A281-B0B4-754A-AA1F-8688C530610B}"/>
              </a:ext>
            </a:extLst>
          </p:cNvPr>
          <p:cNvSpPr/>
          <p:nvPr/>
        </p:nvSpPr>
        <p:spPr>
          <a:xfrm rot="16200000">
            <a:off x="9556037" y="5320294"/>
            <a:ext cx="2483058" cy="215444"/>
          </a:xfrm>
          <a:prstGeom prst="rect">
            <a:avLst/>
          </a:prstGeom>
        </p:spPr>
        <p:txBody>
          <a:bodyPr wrap="square">
            <a:spAutoFit/>
          </a:bodyPr>
          <a:lstStyle/>
          <a:p>
            <a:r>
              <a:rPr lang="en-GB" sz="800">
                <a:solidFill>
                  <a:schemeClr val="tx1">
                    <a:lumMod val="65000"/>
                    <a:lumOff val="35000"/>
                  </a:schemeClr>
                </a:solidFill>
              </a:rPr>
              <a:t>Photo: Friedrich Stark / </a:t>
            </a:r>
            <a:r>
              <a:rPr lang="en-GB" sz="800" err="1">
                <a:solidFill>
                  <a:schemeClr val="tx1">
                    <a:lumMod val="65000"/>
                    <a:lumOff val="35000"/>
                  </a:schemeClr>
                </a:solidFill>
              </a:rPr>
              <a:t>Alamy</a:t>
            </a:r>
            <a:r>
              <a:rPr lang="en-GB" sz="800">
                <a:solidFill>
                  <a:schemeClr val="tx1">
                    <a:lumMod val="65000"/>
                    <a:lumOff val="35000"/>
                  </a:schemeClr>
                </a:solidFill>
              </a:rPr>
              <a:t> Stock Photo</a:t>
            </a:r>
            <a:endParaRPr lang="sv-SE" sz="800">
              <a:solidFill>
                <a:schemeClr val="tx1">
                  <a:lumMod val="65000"/>
                  <a:lumOff val="35000"/>
                </a:schemeClr>
              </a:solidFill>
            </a:endParaRPr>
          </a:p>
        </p:txBody>
      </p:sp>
      <p:pic>
        <p:nvPicPr>
          <p:cNvPr id="8" name="Bildobjekt 7" descr="En bild som visar byggnad, utomhus, mark, väg&#10;&#10;Automatiskt genererad beskrivning">
            <a:extLst>
              <a:ext uri="{FF2B5EF4-FFF2-40B4-BE49-F238E27FC236}">
                <a16:creationId xmlns:a16="http://schemas.microsoft.com/office/drawing/2014/main" id="{6E99431E-B189-F241-982F-9330D2BCD9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856" y="486879"/>
            <a:ext cx="9162288" cy="6108192"/>
          </a:xfrm>
          <a:prstGeom prst="rect">
            <a:avLst/>
          </a:prstGeom>
        </p:spPr>
      </p:pic>
    </p:spTree>
    <p:extLst>
      <p:ext uri="{BB962C8B-B14F-4D97-AF65-F5344CB8AC3E}">
        <p14:creationId xmlns:p14="http://schemas.microsoft.com/office/powerpoint/2010/main" val="27584216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6435BC66-F6F1-3F41-9CE7-2CFEC28D9EAD}"/>
              </a:ext>
            </a:extLst>
          </p:cNvPr>
          <p:cNvSpPr/>
          <p:nvPr/>
        </p:nvSpPr>
        <p:spPr>
          <a:xfrm rot="16200000">
            <a:off x="9556037" y="5320294"/>
            <a:ext cx="2483058" cy="215444"/>
          </a:xfrm>
          <a:prstGeom prst="rect">
            <a:avLst/>
          </a:prstGeom>
        </p:spPr>
        <p:txBody>
          <a:bodyPr wrap="square">
            <a:spAutoFit/>
          </a:bodyPr>
          <a:lstStyle/>
          <a:p>
            <a:r>
              <a:rPr lang="en-GB" sz="800">
                <a:solidFill>
                  <a:schemeClr val="tx1">
                    <a:lumMod val="65000"/>
                    <a:lumOff val="35000"/>
                  </a:schemeClr>
                </a:solidFill>
              </a:rPr>
              <a:t>Photo: Simon Mayer</a:t>
            </a:r>
            <a:endParaRPr lang="sv-SE" sz="800">
              <a:solidFill>
                <a:schemeClr val="tx1">
                  <a:lumMod val="65000"/>
                  <a:lumOff val="35000"/>
                </a:schemeClr>
              </a:solidFill>
            </a:endParaRPr>
          </a:p>
        </p:txBody>
      </p:sp>
      <p:pic>
        <p:nvPicPr>
          <p:cNvPr id="7" name="Bildobjekt 6" descr="En bild som visar TV, skärm, inomhus, person&#10;&#10;Automatiskt genererad beskrivning">
            <a:extLst>
              <a:ext uri="{FF2B5EF4-FFF2-40B4-BE49-F238E27FC236}">
                <a16:creationId xmlns:a16="http://schemas.microsoft.com/office/drawing/2014/main" id="{8944ED7A-8F68-694D-A326-C28964C37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856" y="489794"/>
            <a:ext cx="9174987" cy="6124824"/>
          </a:xfrm>
          <a:prstGeom prst="rect">
            <a:avLst/>
          </a:prstGeom>
        </p:spPr>
      </p:pic>
    </p:spTree>
    <p:extLst>
      <p:ext uri="{BB962C8B-B14F-4D97-AF65-F5344CB8AC3E}">
        <p14:creationId xmlns:p14="http://schemas.microsoft.com/office/powerpoint/2010/main" val="27919251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228600"/>
          </a:xfrm>
          <a:prstGeom prst="rect">
            <a:avLst/>
          </a:prstGeom>
        </p:spPr>
      </p:pic>
      <p:pic>
        <p:nvPicPr>
          <p:cNvPr id="12" name="Bildobjekt 11" descr="En bild som visar himmel, utomhus, dag, torn&#10;&#10;Automatiskt genererad beskrivning">
            <a:extLst>
              <a:ext uri="{FF2B5EF4-FFF2-40B4-BE49-F238E27FC236}">
                <a16:creationId xmlns:a16="http://schemas.microsoft.com/office/drawing/2014/main" id="{388B043D-F5A1-F64A-AB35-CB75583DF1EA}"/>
              </a:ext>
            </a:extLst>
          </p:cNvPr>
          <p:cNvPicPr>
            <a:picLocks noChangeAspect="1"/>
          </p:cNvPicPr>
          <p:nvPr/>
        </p:nvPicPr>
        <p:blipFill rotWithShape="1">
          <a:blip r:embed="rId4">
            <a:extLst>
              <a:ext uri="{28A0092B-C50C-407E-A947-70E740481C1C}">
                <a14:useLocalDpi xmlns:a14="http://schemas.microsoft.com/office/drawing/2010/main" val="0"/>
              </a:ext>
            </a:extLst>
          </a:blip>
          <a:srcRect l="1548" r="8019"/>
          <a:stretch/>
        </p:blipFill>
        <p:spPr>
          <a:xfrm>
            <a:off x="1509457" y="498260"/>
            <a:ext cx="9174987" cy="6108192"/>
          </a:xfrm>
          <a:prstGeom prst="rect">
            <a:avLst/>
          </a:prstGeom>
        </p:spPr>
      </p:pic>
      <p:sp>
        <p:nvSpPr>
          <p:cNvPr id="9" name="Rektangel 8">
            <a:extLst>
              <a:ext uri="{FF2B5EF4-FFF2-40B4-BE49-F238E27FC236}">
                <a16:creationId xmlns:a16="http://schemas.microsoft.com/office/drawing/2014/main" id="{112B7C6E-DA47-AC44-A311-55F18F8BFFA8}"/>
              </a:ext>
            </a:extLst>
          </p:cNvPr>
          <p:cNvSpPr/>
          <p:nvPr/>
        </p:nvSpPr>
        <p:spPr>
          <a:xfrm rot="16200000">
            <a:off x="9548736" y="5320294"/>
            <a:ext cx="2483058" cy="215444"/>
          </a:xfrm>
          <a:prstGeom prst="rect">
            <a:avLst/>
          </a:prstGeom>
        </p:spPr>
        <p:txBody>
          <a:bodyPr wrap="square">
            <a:spAutoFit/>
          </a:bodyPr>
          <a:lstStyle/>
          <a:p>
            <a:r>
              <a:rPr lang="en-GB" sz="800">
                <a:solidFill>
                  <a:schemeClr val="tx1">
                    <a:lumMod val="65000"/>
                    <a:lumOff val="35000"/>
                  </a:schemeClr>
                </a:solidFill>
              </a:rPr>
              <a:t>Photo: </a:t>
            </a:r>
            <a:r>
              <a:rPr lang="en-GB" sz="800" err="1">
                <a:solidFill>
                  <a:schemeClr val="tx1">
                    <a:lumMod val="65000"/>
                    <a:lumOff val="35000"/>
                  </a:schemeClr>
                </a:solidFill>
              </a:rPr>
              <a:t>Agencja</a:t>
            </a:r>
            <a:r>
              <a:rPr lang="en-GB" sz="800">
                <a:solidFill>
                  <a:schemeClr val="tx1">
                    <a:lumMod val="65000"/>
                    <a:lumOff val="35000"/>
                  </a:schemeClr>
                </a:solidFill>
              </a:rPr>
              <a:t> </a:t>
            </a:r>
            <a:r>
              <a:rPr lang="en-GB" sz="800" err="1">
                <a:solidFill>
                  <a:schemeClr val="tx1">
                    <a:lumMod val="65000"/>
                    <a:lumOff val="35000"/>
                  </a:schemeClr>
                </a:solidFill>
              </a:rPr>
              <a:t>Fotograficzna</a:t>
            </a:r>
            <a:r>
              <a:rPr lang="en-GB" sz="800">
                <a:solidFill>
                  <a:schemeClr val="tx1">
                    <a:lumMod val="65000"/>
                    <a:lumOff val="35000"/>
                  </a:schemeClr>
                </a:solidFill>
              </a:rPr>
              <a:t> Caro / </a:t>
            </a:r>
            <a:r>
              <a:rPr lang="en-GB" sz="800" err="1">
                <a:solidFill>
                  <a:schemeClr val="tx1">
                    <a:lumMod val="65000"/>
                    <a:lumOff val="35000"/>
                  </a:schemeClr>
                </a:solidFill>
              </a:rPr>
              <a:t>Alamy</a:t>
            </a:r>
            <a:r>
              <a:rPr lang="en-GB" sz="800">
                <a:solidFill>
                  <a:schemeClr val="tx1">
                    <a:lumMod val="65000"/>
                    <a:lumOff val="35000"/>
                  </a:schemeClr>
                </a:solidFill>
              </a:rPr>
              <a:t> Stock Photo</a:t>
            </a:r>
            <a:endParaRPr lang="sv-SE" sz="800">
              <a:solidFill>
                <a:schemeClr val="tx1">
                  <a:lumMod val="65000"/>
                  <a:lumOff val="35000"/>
                </a:schemeClr>
              </a:solidFill>
            </a:endParaRPr>
          </a:p>
        </p:txBody>
      </p:sp>
    </p:spTree>
    <p:extLst>
      <p:ext uri="{BB962C8B-B14F-4D97-AF65-F5344CB8AC3E}">
        <p14:creationId xmlns:p14="http://schemas.microsoft.com/office/powerpoint/2010/main" val="2732771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86A2AB"/>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A16DFDE-D279-FE48-95DE-2ACFB2555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9" y="0"/>
            <a:ext cx="12192000" cy="228600"/>
          </a:xfrm>
          <a:prstGeom prst="rect">
            <a:avLst/>
          </a:prstGeom>
        </p:spPr>
      </p:pic>
      <p:sp>
        <p:nvSpPr>
          <p:cNvPr id="5" name="textruta 4">
            <a:extLst>
              <a:ext uri="{FF2B5EF4-FFF2-40B4-BE49-F238E27FC236}">
                <a16:creationId xmlns:a16="http://schemas.microsoft.com/office/drawing/2014/main" id="{8D503B26-1953-014B-AABE-6771BAA94DA5}"/>
              </a:ext>
            </a:extLst>
          </p:cNvPr>
          <p:cNvSpPr txBox="1"/>
          <p:nvPr/>
        </p:nvSpPr>
        <p:spPr>
          <a:xfrm>
            <a:off x="0" y="777170"/>
            <a:ext cx="12192000" cy="3139321"/>
          </a:xfrm>
          <a:prstGeom prst="rect">
            <a:avLst/>
          </a:prstGeom>
          <a:noFill/>
        </p:spPr>
        <p:txBody>
          <a:bodyPr wrap="square" rtlCol="0">
            <a:spAutoFit/>
          </a:bodyPr>
          <a:lstStyle/>
          <a:p>
            <a:pPr algn="ctr">
              <a:lnSpc>
                <a:spcPct val="150000"/>
              </a:lnSpc>
            </a:pPr>
            <a:endParaRPr lang="sv-SE" sz="3600" spc="600">
              <a:solidFill>
                <a:schemeClr val="bg1"/>
              </a:solidFill>
              <a:latin typeface="Calibri" panose="020F0502020204030204" pitchFamily="34" charset="0"/>
            </a:endParaRPr>
          </a:p>
          <a:p>
            <a:pPr algn="ctr"/>
            <a:r>
              <a:rPr lang="en-GB" sz="4400" b="1">
                <a:solidFill>
                  <a:schemeClr val="bg1"/>
                </a:solidFill>
                <a:latin typeface="Calibri" panose="020F0502020204030204" pitchFamily="34" charset="0"/>
              </a:rPr>
              <a:t>Well done and welcome back!</a:t>
            </a:r>
          </a:p>
          <a:p>
            <a:pPr algn="ctr"/>
            <a:endParaRPr lang="en-GB" sz="2800">
              <a:solidFill>
                <a:schemeClr val="bg1"/>
              </a:solidFill>
              <a:latin typeface="Calibri" panose="020F0502020204030204" pitchFamily="34" charset="0"/>
            </a:endParaRPr>
          </a:p>
          <a:p>
            <a:pPr algn="ctr"/>
            <a:r>
              <a:rPr lang="en-GB" sz="3600">
                <a:solidFill>
                  <a:schemeClr val="bg1"/>
                </a:solidFill>
                <a:latin typeface="Calibri" panose="020F0502020204030204" pitchFamily="34" charset="0"/>
              </a:rPr>
              <a:t>Next session: </a:t>
            </a:r>
            <a:br>
              <a:rPr lang="en-GB" sz="3600">
                <a:solidFill>
                  <a:schemeClr val="bg1"/>
                </a:solidFill>
                <a:latin typeface="Calibri" panose="020F0502020204030204" pitchFamily="34" charset="0"/>
              </a:rPr>
            </a:br>
            <a:r>
              <a:rPr lang="sv-SE" sz="3600" err="1">
                <a:solidFill>
                  <a:schemeClr val="bg1"/>
                </a:solidFill>
                <a:latin typeface="Calibri" panose="020F0502020204030204" pitchFamily="34" charset="0"/>
              </a:rPr>
              <a:t>Our</a:t>
            </a:r>
            <a:r>
              <a:rPr lang="sv-SE" sz="3600">
                <a:solidFill>
                  <a:schemeClr val="bg1"/>
                </a:solidFill>
                <a:latin typeface="Calibri" panose="020F0502020204030204" pitchFamily="34" charset="0"/>
              </a:rPr>
              <a:t> </a:t>
            </a:r>
            <a:r>
              <a:rPr lang="sv-SE" sz="3600" err="1">
                <a:solidFill>
                  <a:schemeClr val="bg1"/>
                </a:solidFill>
                <a:latin typeface="Calibri" panose="020F0502020204030204" pitchFamily="34" charset="0"/>
              </a:rPr>
              <a:t>many</a:t>
            </a:r>
            <a:r>
              <a:rPr lang="sv-SE" sz="3600">
                <a:solidFill>
                  <a:schemeClr val="bg1"/>
                </a:solidFill>
                <a:latin typeface="Calibri" panose="020F0502020204030204" pitchFamily="34" charset="0"/>
              </a:rPr>
              <a:t> </a:t>
            </a:r>
            <a:r>
              <a:rPr lang="sv-SE" sz="3600" err="1">
                <a:solidFill>
                  <a:schemeClr val="bg1"/>
                </a:solidFill>
                <a:latin typeface="Calibri" panose="020F0502020204030204" pitchFamily="34" charset="0"/>
              </a:rPr>
              <a:t>identities</a:t>
            </a:r>
            <a:r>
              <a:rPr lang="en-GB" sz="3600">
                <a:solidFill>
                  <a:schemeClr val="bg1"/>
                </a:solidFill>
                <a:latin typeface="Calibri" panose="020F0502020204030204" pitchFamily="34" charset="0"/>
              </a:rPr>
              <a:t> </a:t>
            </a:r>
            <a:r>
              <a:rPr lang="sv-SE" sz="3600">
                <a:solidFill>
                  <a:schemeClr val="bg1"/>
                </a:solidFill>
                <a:latin typeface="Calibri" panose="020F0502020204030204" pitchFamily="34" charset="0"/>
              </a:rPr>
              <a:t>  </a:t>
            </a:r>
          </a:p>
        </p:txBody>
      </p:sp>
      <p:pic>
        <p:nvPicPr>
          <p:cNvPr id="10" name="Bildobjekt 9">
            <a:extLst>
              <a:ext uri="{FF2B5EF4-FFF2-40B4-BE49-F238E27FC236}">
                <a16:creationId xmlns:a16="http://schemas.microsoft.com/office/drawing/2014/main" id="{6AA44479-AF74-AD41-8256-CC8F1A1E1B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84726" y="4262273"/>
            <a:ext cx="1814289" cy="1818557"/>
          </a:xfrm>
          <a:prstGeom prst="rect">
            <a:avLst/>
          </a:prstGeom>
        </p:spPr>
      </p:pic>
    </p:spTree>
    <p:extLst>
      <p:ext uri="{BB962C8B-B14F-4D97-AF65-F5344CB8AC3E}">
        <p14:creationId xmlns:p14="http://schemas.microsoft.com/office/powerpoint/2010/main" val="1345682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 sovrum&#10;&#10;Automatiskt genererad beskrivning">
            <a:extLst>
              <a:ext uri="{FF2B5EF4-FFF2-40B4-BE49-F238E27FC236}">
                <a16:creationId xmlns:a16="http://schemas.microsoft.com/office/drawing/2014/main" id="{32FF27CE-D39C-354A-A0DF-A0A96B6FF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298144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 vektorgrafik&#10;&#10;Automatiskt genererad beskrivning">
            <a:extLst>
              <a:ext uri="{FF2B5EF4-FFF2-40B4-BE49-F238E27FC236}">
                <a16:creationId xmlns:a16="http://schemas.microsoft.com/office/drawing/2014/main" id="{C67FADFE-ECBC-5F48-A5D4-9AF66D72B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264081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EEBDABDE-2B94-E342-AD2D-90C8F6216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949503635"/>
      </p:ext>
    </p:extLst>
  </p:cSld>
  <p:clrMapOvr>
    <a:masterClrMapping/>
  </p:clrMapOvr>
</p:sld>
</file>

<file path=ppt/theme/theme1.xml><?xml version="1.0" encoding="utf-8"?>
<a:theme xmlns:a="http://schemas.openxmlformats.org/drawingml/2006/main" name="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3149BED6-D353-314C-B768-42561DA9A2F1}"/>
    </a:ext>
  </a:extLst>
</a:theme>
</file>

<file path=ppt/theme/theme2.xml><?xml version="1.0" encoding="utf-8"?>
<a:theme xmlns:a="http://schemas.openxmlformats.org/drawingml/2006/main" name="1_Anpassad formgivning">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0B59E091-CD95-6A4D-B2DC-11500E1DB7A2}"/>
    </a:ext>
  </a:extLst>
</a:theme>
</file>

<file path=ppt/theme/theme3.xml><?xml version="1.0" encoding="utf-8"?>
<a:theme xmlns:a="http://schemas.openxmlformats.org/drawingml/2006/main" name="4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46A70D01-9541-5C40-A1FA-E20E794E1016}"/>
    </a:ext>
  </a:extLst>
</a:theme>
</file>

<file path=ppt/theme/theme4.xml><?xml version="1.0" encoding="utf-8"?>
<a:theme xmlns:a="http://schemas.openxmlformats.org/drawingml/2006/main" name="Anpassad formgivning">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9F1D1274-14B3-1842-A5B1-E2070B055ECD}"/>
    </a:ext>
  </a:extLst>
</a:theme>
</file>

<file path=ppt/theme/theme5.xml><?xml version="1.0" encoding="utf-8"?>
<a:theme xmlns:a="http://schemas.openxmlformats.org/drawingml/2006/main" name="3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E439A813-A772-5B41-A0CC-EC464892A6B0}"/>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2C33C4E20AE3458EFB343053EF1C08" ma:contentTypeVersion="17" ma:contentTypeDescription="Create a new document." ma:contentTypeScope="" ma:versionID="e12d550224cfe04834fb0efc7ee0ad9e">
  <xsd:schema xmlns:xsd="http://www.w3.org/2001/XMLSchema" xmlns:xs="http://www.w3.org/2001/XMLSchema" xmlns:p="http://schemas.microsoft.com/office/2006/metadata/properties" xmlns:ns2="27879760-8d42-4139-817b-a85748325e78" xmlns:ns3="007ce96f-f6e4-41e9-bbc1-3453ece26c5d" targetNamespace="http://schemas.microsoft.com/office/2006/metadata/properties" ma:root="true" ma:fieldsID="c4d89123e3008a408dc4a51f50b050fc" ns2:_="" ns3:_="">
    <xsd:import namespace="27879760-8d42-4139-817b-a85748325e78"/>
    <xsd:import namespace="007ce96f-f6e4-41e9-bbc1-3453ece26c5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_x00c5_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879760-8d42-4139-817b-a85748325e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_x00c5_r" ma:index="21" nillable="true" ma:displayName="År" ma:default="2021" ma:format="Dropdown" ma:internalName="_x00c5_r">
      <xsd:simpleType>
        <xsd:restriction base="dms:Choice">
          <xsd:enumeration value="2020"/>
          <xsd:enumeration value="2021"/>
          <xsd:enumeration value="2022"/>
          <xsd:enumeration value="2023"/>
          <xsd:enumeration value="2024"/>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f661701-15ef-4a7c-a7ea-c9e41a1af7b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07ce96f-f6e4-41e9-bbc1-3453ece26c5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d99a0077-f199-407e-a3fd-16edb1593583}" ma:internalName="TaxCatchAll" ma:showField="CatchAllData" ma:web="007ce96f-f6e4-41e9-bbc1-3453ece26c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x00c5_r xmlns="27879760-8d42-4139-817b-a85748325e78">2021</_x00c5_r>
    <lcf76f155ced4ddcb4097134ff3c332f xmlns="27879760-8d42-4139-817b-a85748325e78">
      <Terms xmlns="http://schemas.microsoft.com/office/infopath/2007/PartnerControls"/>
    </lcf76f155ced4ddcb4097134ff3c332f>
    <TaxCatchAll xmlns="007ce96f-f6e4-41e9-bbc1-3453ece26c5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875B82-7C01-4B57-9202-A19C22EC7E0E}"/>
</file>

<file path=customXml/itemProps2.xml><?xml version="1.0" encoding="utf-8"?>
<ds:datastoreItem xmlns:ds="http://schemas.openxmlformats.org/officeDocument/2006/customXml" ds:itemID="{6C759612-FB27-4A08-A657-FD317E5BFB2E}">
  <ds:schemaRefs>
    <ds:schemaRef ds:uri="http://schemas.microsoft.com/office/2006/documentManagement/types"/>
    <ds:schemaRef ds:uri="007ce96f-f6e4-41e9-bbc1-3453ece26c5d"/>
    <ds:schemaRef ds:uri="http://purl.org/dc/dcmitype/"/>
    <ds:schemaRef ds:uri="27879760-8d42-4139-817b-a85748325e78"/>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23068F6F-4F41-4F2C-B306-681BD5983E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Anpassad formgivning</Template>
  <TotalTime>0</TotalTime>
  <Words>5113</Words>
  <Application>Microsoft Office PowerPoint</Application>
  <PresentationFormat>Widescreen</PresentationFormat>
  <Paragraphs>433</Paragraphs>
  <Slides>64</Slides>
  <Notes>64</Notes>
  <HiddenSlides>0</HiddenSlides>
  <MMClips>0</MMClips>
  <ScaleCrop>false</ScaleCrop>
  <HeadingPairs>
    <vt:vector size="4" baseType="variant">
      <vt:variant>
        <vt:lpstr>Theme</vt:lpstr>
      </vt:variant>
      <vt:variant>
        <vt:i4>5</vt:i4>
      </vt:variant>
      <vt:variant>
        <vt:lpstr>Slide Titles</vt:lpstr>
      </vt:variant>
      <vt:variant>
        <vt:i4>64</vt:i4>
      </vt:variant>
    </vt:vector>
  </HeadingPairs>
  <TitlesOfParts>
    <vt:vector size="69" baseType="lpstr">
      <vt:lpstr>FORBTema2</vt:lpstr>
      <vt:lpstr>1_Anpassad formgivning</vt:lpstr>
      <vt:lpstr>4_FORBTema2</vt:lpstr>
      <vt:lpstr>Anpassad formgivning</vt:lpstr>
      <vt:lpstr>3_FORBTema2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2 PowerPoint</dc:title>
  <dc:creator>FORB Learning Platform;Katherine.Cash@smc.global</dc:creator>
  <cp:lastModifiedBy>Tabitha Schrøder-Knudsen</cp:lastModifiedBy>
  <cp:revision>13</cp:revision>
  <cp:lastPrinted>2021-08-04T08:34:12Z</cp:lastPrinted>
  <dcterms:created xsi:type="dcterms:W3CDTF">2021-06-22T13:00:12Z</dcterms:created>
  <dcterms:modified xsi:type="dcterms:W3CDTF">2022-04-24T05:08:18Z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0x010100C32C33C4E20AE3458EFB343053EF1C08</vt:lpwstr>
  </property>
</Properties>
</file>