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 id="2147483654" r:id="rId6"/>
    <p:sldMasterId id="2147483656" r:id="rId7"/>
    <p:sldMasterId id="214748365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y="6858000" cx="12192000"/>
  <p:notesSz cx="6858000" cy="9144000"/>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63">
          <p15:clr>
            <a:srgbClr val="A4A3A4"/>
          </p15:clr>
        </p15:guide>
      </p15:sldGuideLst>
    </p:ext>
    <p:ext uri="http://customooxmlschemas.google.com/">
      <go:slidesCustomData xmlns:go="http://customooxmlschemas.google.com/" r:id="rId34" roundtripDataSignature="AMtx7mga2auJR7W8unBAY/Pxfx0GVsOT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63"/>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3" Type="http://schemas.openxmlformats.org/officeDocument/2006/relationships/slide" Target="slides/slide4.xml"/><Relationship Id="rId18" Type="http://schemas.openxmlformats.org/officeDocument/2006/relationships/slide" Target="slides/slide9.xml"/><Relationship Id="rId21" Type="http://schemas.openxmlformats.org/officeDocument/2006/relationships/slide" Target="slides/slide12.xml"/><Relationship Id="rId34" Type="http://customschemas.google.com/relationships/presentationmetadata" Target="metadata"/><Relationship Id="rId25" Type="http://schemas.openxmlformats.org/officeDocument/2006/relationships/slide" Target="slides/slide16.xml"/><Relationship Id="rId7" Type="http://schemas.openxmlformats.org/officeDocument/2006/relationships/slideMaster" Target="slideMasters/slideMaster4.xml"/><Relationship Id="rId33" Type="http://schemas.openxmlformats.org/officeDocument/2006/relationships/font" Target="fonts/QuattrocentoSans-boldItalic.fntdata"/><Relationship Id="rId12" Type="http://schemas.openxmlformats.org/officeDocument/2006/relationships/slide" Target="slides/slide3.xml"/><Relationship Id="rId17" Type="http://schemas.openxmlformats.org/officeDocument/2006/relationships/slide" Target="slides/slide8.xml"/><Relationship Id="rId20" Type="http://schemas.openxmlformats.org/officeDocument/2006/relationships/slide" Target="slides/slide11.xml"/><Relationship Id="rId2" Type="http://schemas.openxmlformats.org/officeDocument/2006/relationships/viewProps" Target="viewProps.xml"/><Relationship Id="rId29" Type="http://schemas.openxmlformats.org/officeDocument/2006/relationships/slide" Target="slides/slide20.xml"/><Relationship Id="rId16" Type="http://schemas.openxmlformats.org/officeDocument/2006/relationships/slide" Target="slides/slide7.xml"/><Relationship Id="rId24" Type="http://schemas.openxmlformats.org/officeDocument/2006/relationships/slide" Target="slides/slide15.xml"/><Relationship Id="rId1" Type="http://schemas.openxmlformats.org/officeDocument/2006/relationships/theme" Target="theme/theme2.xml"/><Relationship Id="rId6" Type="http://schemas.openxmlformats.org/officeDocument/2006/relationships/slideMaster" Target="slideMasters/slideMaster3.xml"/><Relationship Id="rId11" Type="http://schemas.openxmlformats.org/officeDocument/2006/relationships/slide" Target="slides/slide2.xml"/><Relationship Id="rId32" Type="http://schemas.openxmlformats.org/officeDocument/2006/relationships/font" Target="fonts/QuattrocentoSans-italic.fntdata"/><Relationship Id="rId37" Type="http://schemas.openxmlformats.org/officeDocument/2006/relationships/customXml" Target="../customXml/item3.xml"/><Relationship Id="rId23" Type="http://schemas.openxmlformats.org/officeDocument/2006/relationships/slide" Target="slides/slide14.xml"/><Relationship Id="rId28"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6.xml"/><Relationship Id="rId36" Type="http://schemas.openxmlformats.org/officeDocument/2006/relationships/customXml" Target="../customXml/item2.xml"/><Relationship Id="rId31" Type="http://schemas.openxmlformats.org/officeDocument/2006/relationships/font" Target="fonts/QuattrocentoSans-bold.fntdata"/><Relationship Id="rId10" Type="http://schemas.openxmlformats.org/officeDocument/2006/relationships/slide" Target="slides/slide1.xml"/><Relationship Id="rId19" Type="http://schemas.openxmlformats.org/officeDocument/2006/relationships/slide" Target="slides/slide10.xml"/><Relationship Id="rId22"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notesMaster" Target="notesMasters/notesMaster1.xml"/><Relationship Id="rId27" Type="http://schemas.openxmlformats.org/officeDocument/2006/relationships/slide" Target="slides/slide18.xml"/><Relationship Id="rId30" Type="http://schemas.openxmlformats.org/officeDocument/2006/relationships/font" Target="fonts/QuattrocentoSans-regular.fntdata"/><Relationship Id="rId14" Type="http://schemas.openxmlformats.org/officeDocument/2006/relationships/slide" Target="slides/slide5.xml"/><Relationship Id="rId35" Type="http://schemas.openxmlformats.org/officeDocument/2006/relationships/customXml" Target="../customXml/item1.xml"/><Relationship Id="rId8" Type="http://schemas.openxmlformats.org/officeDocument/2006/relationships/slideMaster" Target="slideMasters/slideMaster5.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a:solidFill>
                <a:srgbClr val="000000"/>
              </a:solidFill>
              <a:latin typeface="Quattrocento Sans"/>
              <a:ea typeface="Quattrocento Sans"/>
              <a:cs typeface="Quattrocento Sans"/>
              <a:sym typeface="Quattrocento Sans"/>
            </a:endParaRPr>
          </a:p>
        </p:txBody>
      </p:sp>
      <p:sp>
        <p:nvSpPr>
          <p:cNvPr id="58" name="Google Shape;5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59" name="Google Shape;59;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60" name="Google Shape;60;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L'expérience de nombreux pays nous montre que plus les préjugés et la désinformation sont répandus et graves, plus la discrimination se répand et s’aggrave. Et plus ces deux éléments sont répandus, plus grande est la probabilité d’expansion et de gravité de la violence. Une chose en entraîne une autre. Cela peut paraître déprimant, mais comprendre comment les choses empirent peut nous aider à réfléchir sur la manière dont les choses pourraient s'améliorer. </a:t>
            </a:r>
            <a:endParaRPr b="0" i="0" sz="1200">
              <a:solidFill>
                <a:srgbClr val="000000"/>
              </a:solidFill>
              <a:latin typeface="Calibri"/>
              <a:ea typeface="Calibri"/>
              <a:cs typeface="Calibri"/>
              <a:sym typeface="Calibri"/>
            </a:endParaRPr>
          </a:p>
        </p:txBody>
      </p:sp>
      <p:sp>
        <p:nvSpPr>
          <p:cNvPr id="206" name="Google Shape;206;p1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07" name="Google Shape;207;p1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08" name="Google Shape;2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fr-FR" sz="1200">
                <a:solidFill>
                  <a:srgbClr val="000000"/>
                </a:solidFill>
                <a:latin typeface="Calibri"/>
                <a:ea typeface="Calibri"/>
                <a:cs typeface="Calibri"/>
                <a:sym typeface="Calibri"/>
              </a:rPr>
              <a:t>CONCLUSION</a:t>
            </a: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Tout commence par la façon dont nous pensons, parlons et nous traitons les uns les autres. Et c'est une chose sur laquelle chacun d'entre nous peut agir – dans nos familles et nos réseaux personnels. Il est également possible de faire quelque chose au niveau communautaire – par exemple en relation avec nos communautés de foi, nos écoles et nos lieux de travail.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Bien sûr, cela ne suffit pas. Nous devons aussi changer les systèmes officiels qui discriminent et nuisent aux personnes – des mauvaises lois au comportement des fonctionnaires comme les enseignants ou les policiers.   </a:t>
            </a:r>
            <a:endParaRPr/>
          </a:p>
        </p:txBody>
      </p:sp>
      <p:sp>
        <p:nvSpPr>
          <p:cNvPr id="221" name="Google Shape;221;p1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22" name="Google Shape;222;p1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23" name="Google Shape;2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Pour rendre ce type de changement possible, nous avons besoin de minorités qui connaissent leurs droits et sont équipées pour les défendre, de majorités qui sont prêtes à les soutenir, et de dirigeants politiques et religieux qui comprennent leurs responsabilités en matière de respect, de protection et de promotion des droits de l'Homme.  </a:t>
            </a:r>
            <a:endParaRPr sz="1200">
              <a:solidFill>
                <a:schemeClr val="dk1"/>
              </a:solidFill>
              <a:latin typeface="Calibri"/>
              <a:ea typeface="Calibri"/>
              <a:cs typeface="Calibri"/>
              <a:sym typeface="Calibri"/>
            </a:endParaRPr>
          </a:p>
        </p:txBody>
      </p:sp>
      <p:sp>
        <p:nvSpPr>
          <p:cNvPr id="229" name="Google Shape;229;p1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30" name="Google Shape;230;p1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31" name="Google Shape;2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Faire de cet objectif une réalité est un processus lent et difficile. Ce processus commence lorsque nous analysons notre contexte et identifions les problèmes. Nous pouvons utiliser ce modèle en trois phases – désinformation, discrimination et violence – pour nous aider à le faire. </a:t>
            </a:r>
            <a:endParaRPr b="0" i="0" sz="1200">
              <a:solidFill>
                <a:srgbClr val="000000"/>
              </a:solidFill>
              <a:latin typeface="Calibri"/>
              <a:ea typeface="Calibri"/>
              <a:cs typeface="Calibri"/>
              <a:sym typeface="Calibri"/>
            </a:endParaRPr>
          </a:p>
        </p:txBody>
      </p:sp>
      <p:sp>
        <p:nvSpPr>
          <p:cNvPr id="239" name="Google Shape;239;p1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40" name="Google Shape;240;p1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41" name="Google Shape;2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fr-FR" sz="1200">
                <a:solidFill>
                  <a:srgbClr val="000000"/>
                </a:solidFill>
                <a:latin typeface="Calibri"/>
                <a:ea typeface="Calibri"/>
                <a:cs typeface="Calibri"/>
                <a:sym typeface="Calibri"/>
              </a:rPr>
              <a:t>Les diapositives 14 à 19 illustrent l'histoire d'Emina </a:t>
            </a:r>
            <a:r>
              <a:rPr b="0" i="0" lang="fr-FR" sz="1200">
                <a:solidFill>
                  <a:srgbClr val="000000"/>
                </a:solidFill>
                <a:latin typeface="Calibri"/>
                <a:ea typeface="Calibri"/>
                <a:cs typeface="Calibri"/>
                <a:sym typeface="Calibri"/>
              </a:rPr>
              <a:t>– </a:t>
            </a:r>
            <a:r>
              <a:rPr b="0" i="1" lang="fr-FR" sz="1200">
                <a:solidFill>
                  <a:srgbClr val="000000"/>
                </a:solidFill>
                <a:latin typeface="Calibri"/>
                <a:ea typeface="Calibri"/>
                <a:cs typeface="Calibri"/>
                <a:sym typeface="Calibri"/>
              </a:rPr>
              <a:t>une partie des commentaires de conclusion de la </a:t>
            </a:r>
            <a:r>
              <a:rPr i="1" lang="fr-FR">
                <a:solidFill>
                  <a:srgbClr val="000000"/>
                </a:solidFill>
              </a:rPr>
              <a:t>séance</a:t>
            </a:r>
            <a:r>
              <a:rPr b="0" i="1" lang="fr-FR" sz="1200">
                <a:solidFill>
                  <a:srgbClr val="000000"/>
                </a:solidFill>
                <a:latin typeface="Calibri"/>
                <a:ea typeface="Calibri"/>
                <a:cs typeface="Calibri"/>
                <a:sym typeface="Calibri"/>
              </a:rPr>
              <a:t>.</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1" i="0" lang="fr-FR" sz="1200">
                <a:solidFill>
                  <a:srgbClr val="000000"/>
                </a:solidFill>
                <a:latin typeface="Calibri"/>
                <a:ea typeface="Calibri"/>
                <a:cs typeface="Calibri"/>
                <a:sym typeface="Calibri"/>
              </a:rPr>
              <a:t>L'histoire d'Emina, Bosnie-Herzégovine</a:t>
            </a:r>
            <a:endParaRPr b="1" i="0" sz="1200">
              <a:solidFill>
                <a:srgbClr val="000000"/>
              </a:solidFill>
              <a:latin typeface="Calibri"/>
              <a:ea typeface="Calibri"/>
              <a:cs typeface="Calibri"/>
              <a:sym typeface="Calibri"/>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À la fin de la guerre de Bosnie, en 1995, le paysage religieux de la Bosnie-Herzégovine a changé de façon spectaculaire. Certaines régions qui étaient alors occupées par une majorité musulmane sont devenues majoritairement chrétienne et vice versa. Les tensions ethniques et religieuses demeurent, et les personnes qui retournent dans leur région d'origine y sont particulièrement vulnérables.</a:t>
            </a:r>
            <a:endParaRPr b="0" i="0" sz="1200">
              <a:solidFill>
                <a:srgbClr val="000000"/>
              </a:solidFill>
              <a:latin typeface="Calibri"/>
              <a:ea typeface="Calibri"/>
              <a:cs typeface="Calibri"/>
              <a:sym typeface="Calibri"/>
            </a:endParaRPr>
          </a:p>
        </p:txBody>
      </p:sp>
      <p:sp>
        <p:nvSpPr>
          <p:cNvPr id="262" name="Google Shape;262;p1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63" name="Google Shape;263;p1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64" name="Google Shape;26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Voici Emina. Elle voulait contribuer à apporter un changement positif et a donc suivi une brève formation sur les droits de l'Homme organisée par une ONG bosniaque appelée Nahla.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Ce cours m'a beaucoup apporté. J'ai compris la signification de la liberté de religion </a:t>
            </a:r>
            <a:r>
              <a:rPr lang="fr-FR">
                <a:solidFill>
                  <a:srgbClr val="000000"/>
                </a:solidFill>
              </a:rPr>
              <a:t>et</a:t>
            </a:r>
            <a:r>
              <a:rPr b="0" i="0" lang="fr-FR" sz="1200">
                <a:solidFill>
                  <a:srgbClr val="000000"/>
                </a:solidFill>
                <a:latin typeface="Calibri"/>
                <a:ea typeface="Calibri"/>
                <a:cs typeface="Calibri"/>
                <a:sym typeface="Calibri"/>
              </a:rPr>
              <a:t> de croyance et j'ai commencé à reconnaître les violations dans mon propre contexte. J'ai commencé à signaler les discours de haine sur les médias sociaux. »    </a:t>
            </a:r>
            <a:endParaRPr/>
          </a:p>
        </p:txBody>
      </p:sp>
      <p:sp>
        <p:nvSpPr>
          <p:cNvPr id="271" name="Google Shape;271;p1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72" name="Google Shape;272;p1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73" name="Google Shape;2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fr-FR" sz="1200">
                <a:solidFill>
                  <a:srgbClr val="000000"/>
                </a:solidFill>
                <a:latin typeface="Calibri"/>
                <a:ea typeface="Calibri"/>
                <a:cs typeface="Calibri"/>
                <a:sym typeface="Calibri"/>
              </a:rPr>
              <a:t>Après le cours, Nahla a présenté Emina à un groupe de jeunes volontaires qui utilisent les rapports de médias locaux et nationaux respectés et fiables pour documenter les violations de la liberté de religion ou de croyance dans le pays. Ils dressent une liste de tous les incidents qui ont lieu chaque année.    </a:t>
            </a:r>
            <a:endParaRPr sz="1200">
              <a:solidFill>
                <a:schemeClr val="dk1"/>
              </a:solidFill>
              <a:latin typeface="Calibri"/>
              <a:ea typeface="Calibri"/>
              <a:cs typeface="Calibri"/>
              <a:sym typeface="Calibri"/>
            </a:endParaRPr>
          </a:p>
        </p:txBody>
      </p:sp>
      <p:sp>
        <p:nvSpPr>
          <p:cNvPr id="280" name="Google Shape;280;p1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81" name="Google Shape;281;p1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82" name="Google Shape;28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fr-FR" sz="1200">
                <a:solidFill>
                  <a:srgbClr val="000000"/>
                </a:solidFill>
                <a:latin typeface="Calibri"/>
                <a:ea typeface="Calibri"/>
                <a:cs typeface="Calibri"/>
                <a:sym typeface="Calibri"/>
              </a:rPr>
              <a:t>Emina explique : « Nous avons une série de questions que nous utilisons pour catégoriser les incidents. Par exemple, quelle communauté est touchée et quel est le type de violations – menaces, attaques contre les biens ou contre les personnes, etc. » </a:t>
            </a:r>
            <a:endParaRPr sz="1200">
              <a:latin typeface="Calibri"/>
              <a:ea typeface="Calibri"/>
              <a:cs typeface="Calibri"/>
              <a:sym typeface="Calibri"/>
            </a:endParaRPr>
          </a:p>
        </p:txBody>
      </p:sp>
      <p:sp>
        <p:nvSpPr>
          <p:cNvPr id="289" name="Google Shape;289;p1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90" name="Google Shape;290;p1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91" name="Google Shape;29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a:solidFill>
                  <a:srgbClr val="000000"/>
                </a:solidFill>
                <a:latin typeface="Calibri"/>
                <a:ea typeface="Calibri"/>
                <a:cs typeface="Calibri"/>
                <a:sym typeface="Calibri"/>
              </a:rPr>
              <a:t>Le groupe envoie ses rapports aux autorités et aux médias de Bosnie, ainsi qu'aux organismes internationaux tels que l'Organisation pour la sécurité et la coopération en Europe (OSCE) qui inclut souvent des informations provenant des volontaires dans son rapport annuel.  </a:t>
            </a:r>
            <a:endParaRPr b="0" i="0" sz="1200">
              <a:solidFill>
                <a:srgbClr val="000000"/>
              </a:solidFill>
              <a:latin typeface="Calibri"/>
              <a:ea typeface="Calibri"/>
              <a:cs typeface="Calibri"/>
              <a:sym typeface="Calibri"/>
            </a:endParaRPr>
          </a:p>
        </p:txBody>
      </p:sp>
      <p:sp>
        <p:nvSpPr>
          <p:cNvPr id="297" name="Google Shape;297;p1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298" name="Google Shape;298;p1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299" name="Google Shape;29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Emina déclare : « Je pense que toutes nos actions font une différence, aussi petites soient-elles. Documenter et attirer l'attention internationale sur les violations pourrait contribuer à persuader les autorités à prendre les problèmes au sérieux. Sensibiliser sur les violations des droits de l'Homme nous aide aussi à comprendre nos propres préjugés. » </a:t>
            </a:r>
            <a:endParaRPr sz="1200">
              <a:latin typeface="Calibri"/>
              <a:ea typeface="Calibri"/>
              <a:cs typeface="Calibri"/>
              <a:sym typeface="Calibri"/>
            </a:endParaRPr>
          </a:p>
        </p:txBody>
      </p:sp>
      <p:sp>
        <p:nvSpPr>
          <p:cNvPr id="306" name="Google Shape;306;p1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307" name="Google Shape;307;p1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308" name="Google Shape;30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fr-FR" sz="1200">
                <a:solidFill>
                  <a:srgbClr val="000000"/>
                </a:solidFill>
                <a:latin typeface="Calibri"/>
                <a:ea typeface="Calibri"/>
                <a:cs typeface="Calibri"/>
                <a:sym typeface="Calibri"/>
              </a:rPr>
              <a:t>Accueillez tous les participants à la </a:t>
            </a:r>
            <a:r>
              <a:rPr i="1" lang="fr-FR">
                <a:solidFill>
                  <a:srgbClr val="000000"/>
                </a:solidFill>
              </a:rPr>
              <a:t>séance</a:t>
            </a:r>
            <a:r>
              <a:rPr b="0" i="1"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0" i="1" lang="fr-FR" sz="1200">
                <a:solidFill>
                  <a:srgbClr val="000000"/>
                </a:solidFill>
                <a:latin typeface="Calibri"/>
                <a:ea typeface="Calibri"/>
                <a:cs typeface="Calibri"/>
                <a:sym typeface="Calibri"/>
              </a:rPr>
              <a:t>Présentez la </a:t>
            </a:r>
            <a:r>
              <a:rPr i="1" lang="fr-FR">
                <a:solidFill>
                  <a:srgbClr val="000000"/>
                </a:solidFill>
              </a:rPr>
              <a:t>séance</a:t>
            </a:r>
            <a:r>
              <a:rPr b="0" i="1" lang="fr-FR" sz="1200">
                <a:solidFill>
                  <a:srgbClr val="000000"/>
                </a:solidFill>
                <a:latin typeface="Calibri"/>
                <a:ea typeface="Calibri"/>
                <a:cs typeface="Calibri"/>
                <a:sym typeface="Calibri"/>
              </a:rPr>
              <a:t> en expliquant ce qui suit :  </a:t>
            </a: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t/>
            </a:r>
            <a:endParaRPr b="0" i="0" sz="1200">
              <a:solidFill>
                <a:srgbClr val="000000"/>
              </a:solidFill>
              <a:latin typeface="Calibri"/>
              <a:ea typeface="Calibri"/>
              <a:cs typeface="Calibri"/>
              <a:sym typeface="Calibri"/>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Au cours des trois dernières </a:t>
            </a:r>
            <a:r>
              <a:rPr lang="fr-FR">
                <a:solidFill>
                  <a:srgbClr val="000000"/>
                </a:solidFill>
              </a:rPr>
              <a:t>séances</a:t>
            </a:r>
            <a:r>
              <a:rPr b="0" i="0" lang="fr-FR" sz="1200">
                <a:solidFill>
                  <a:srgbClr val="000000"/>
                </a:solidFill>
                <a:latin typeface="Calibri"/>
                <a:ea typeface="Calibri"/>
                <a:cs typeface="Calibri"/>
                <a:sym typeface="Calibri"/>
              </a:rPr>
              <a:t>, nous avons étudié le droit de l'Homme à la liberté de religion </a:t>
            </a:r>
            <a:r>
              <a:rPr lang="fr-FR">
                <a:solidFill>
                  <a:srgbClr val="000000"/>
                </a:solidFill>
              </a:rPr>
              <a:t>et</a:t>
            </a:r>
            <a:r>
              <a:rPr b="0" i="0" lang="fr-FR" sz="1200">
                <a:solidFill>
                  <a:srgbClr val="000000"/>
                </a:solidFill>
                <a:latin typeface="Calibri"/>
                <a:ea typeface="Calibri"/>
                <a:cs typeface="Calibri"/>
                <a:sym typeface="Calibri"/>
              </a:rPr>
              <a:t> de croyance. Nous avons appris quels sont les droits dont nous disposons et les différents types de violations qui peuvent se produire. Nous avons également réfléchi à ce que ce droit de l'Homme signifie pour nous et exploré les questions d'identité, de privilèges et de désavantages. </a:t>
            </a:r>
            <a:endParaRPr b="0" i="0" sz="1200">
              <a:latin typeface="Calibri"/>
              <a:ea typeface="Calibri"/>
              <a:cs typeface="Calibri"/>
              <a:sym typeface="Calibri"/>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a:t>
            </a:r>
            <a:endParaRPr b="0" i="0" sz="1200">
              <a:solidFill>
                <a:srgbClr val="5A5A5A"/>
              </a:solidFill>
              <a:latin typeface="Calibri"/>
              <a:ea typeface="Calibri"/>
              <a:cs typeface="Calibri"/>
              <a:sym typeface="Calibri"/>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Dans cette </a:t>
            </a:r>
            <a:r>
              <a:rPr lang="fr-FR">
                <a:solidFill>
                  <a:srgbClr val="000000"/>
                </a:solidFill>
              </a:rPr>
              <a:t>séance</a:t>
            </a:r>
            <a:r>
              <a:rPr b="0" i="0" lang="fr-FR" sz="1200">
                <a:solidFill>
                  <a:srgbClr val="000000"/>
                </a:solidFill>
                <a:latin typeface="Calibri"/>
                <a:ea typeface="Calibri"/>
                <a:cs typeface="Calibri"/>
                <a:sym typeface="Calibri"/>
              </a:rPr>
              <a:t>, nous allons nous concentrer sur l'analyse de notre propre contexte afin d'identifier les problèmes auxquels différentes personnes ou groupes peuvent être confrontés. Pour ce faire, nous allons créer ensemble une « carte » visuelle de la liberté de religion </a:t>
            </a:r>
            <a:r>
              <a:rPr lang="fr-FR">
                <a:solidFill>
                  <a:srgbClr val="000000"/>
                </a:solidFill>
              </a:rPr>
              <a:t>et</a:t>
            </a:r>
            <a:r>
              <a:rPr b="0" i="0" lang="fr-FR" sz="1200">
                <a:solidFill>
                  <a:srgbClr val="000000"/>
                </a:solidFill>
                <a:latin typeface="Calibri"/>
                <a:ea typeface="Calibri"/>
                <a:cs typeface="Calibri"/>
                <a:sym typeface="Calibri"/>
              </a:rPr>
              <a:t> de croyance dans notre ville. Mais avant de commencer à chercher les problèmes, pensons aux bonnes choses ! </a:t>
            </a:r>
            <a:endParaRPr b="0" i="0" sz="1200">
              <a:latin typeface="Calibri"/>
              <a:ea typeface="Calibri"/>
              <a:cs typeface="Calibri"/>
              <a:sym typeface="Calibri"/>
            </a:endParaRPr>
          </a:p>
          <a:p>
            <a:pPr indent="0" lvl="0" marL="0" rtl="0" algn="l">
              <a:spcBef>
                <a:spcPts val="0"/>
              </a:spcBef>
              <a:spcAft>
                <a:spcPts val="0"/>
              </a:spcAft>
              <a:buNone/>
            </a:pPr>
            <a:r>
              <a:t/>
            </a:r>
            <a:endParaRPr b="0" i="0" sz="1200">
              <a:solidFill>
                <a:srgbClr val="5A5A5A"/>
              </a:solidFill>
              <a:latin typeface="Calibri"/>
              <a:ea typeface="Calibri"/>
              <a:cs typeface="Calibri"/>
              <a:sym typeface="Calibri"/>
            </a:endParaRPr>
          </a:p>
        </p:txBody>
      </p:sp>
      <p:sp>
        <p:nvSpPr>
          <p:cNvPr id="68" name="Google Shape;6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69" name="Google Shape;69;p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70" name="Google Shape;70;p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a:solidFill>
                <a:srgbClr val="000000"/>
              </a:solidFill>
              <a:latin typeface="Quattrocento Sans"/>
              <a:ea typeface="Quattrocento Sans"/>
              <a:cs typeface="Quattrocento Sans"/>
              <a:sym typeface="Quattrocento Sans"/>
            </a:endParaRPr>
          </a:p>
        </p:txBody>
      </p:sp>
      <p:sp>
        <p:nvSpPr>
          <p:cNvPr id="315" name="Google Shape;31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316" name="Google Shape;316;p20: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317" name="Google Shape;317;p20: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1" lang="fr-FR" sz="1200">
                <a:solidFill>
                  <a:srgbClr val="000000"/>
                </a:solidFill>
                <a:latin typeface="Calibri"/>
                <a:ea typeface="Calibri"/>
                <a:cs typeface="Calibri"/>
                <a:sym typeface="Calibri"/>
              </a:rPr>
              <a:t>Les diapositives 3 à 13 illustrent la présentation de la </a:t>
            </a:r>
            <a:r>
              <a:rPr i="1" lang="fr-FR">
                <a:solidFill>
                  <a:srgbClr val="000000"/>
                </a:solidFill>
              </a:rPr>
              <a:t>séance</a:t>
            </a:r>
            <a:r>
              <a:rPr b="0" i="1" lang="fr-FR" sz="1200">
                <a:solidFill>
                  <a:srgbClr val="000000"/>
                </a:solidFill>
                <a:latin typeface="Calibri"/>
                <a:ea typeface="Calibri"/>
                <a:cs typeface="Calibri"/>
                <a:sym typeface="Calibri"/>
              </a:rPr>
              <a:t> 5 : Comment les choses empirent (et s’améliorent) </a:t>
            </a: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t/>
            </a:r>
            <a:endParaRPr b="0" i="0" sz="1200">
              <a:solidFill>
                <a:srgbClr val="000000"/>
              </a:solidFill>
              <a:latin typeface="Calibri"/>
              <a:ea typeface="Calibri"/>
              <a:cs typeface="Calibri"/>
              <a:sym typeface="Calibri"/>
            </a:endParaRPr>
          </a:p>
          <a:p>
            <a:pPr indent="0" lvl="0" marL="0" rtl="0" algn="l">
              <a:spcBef>
                <a:spcPts val="0"/>
              </a:spcBef>
              <a:spcAft>
                <a:spcPts val="0"/>
              </a:spcAft>
              <a:buNone/>
            </a:pPr>
            <a:r>
              <a:rPr b="1" i="0" lang="fr-FR" sz="1200">
                <a:solidFill>
                  <a:srgbClr val="000000"/>
                </a:solidFill>
                <a:latin typeface="Calibri"/>
                <a:ea typeface="Calibri"/>
                <a:cs typeface="Calibri"/>
                <a:sym typeface="Calibri"/>
              </a:rPr>
              <a:t>Présentation: Comment les choses empirent (et s’améliorent) </a:t>
            </a:r>
            <a:endParaRPr/>
          </a:p>
          <a:p>
            <a:pPr indent="0" lvl="0" marL="0" rtl="0" algn="l">
              <a:spcBef>
                <a:spcPts val="0"/>
              </a:spcBef>
              <a:spcAft>
                <a:spcPts val="0"/>
              </a:spcAft>
              <a:buNone/>
            </a:pPr>
            <a:r>
              <a:t/>
            </a:r>
            <a:endParaRPr b="0" i="0" sz="1200">
              <a:solidFill>
                <a:srgbClr val="000000"/>
              </a:solidFill>
              <a:latin typeface="Calibri"/>
              <a:ea typeface="Calibri"/>
              <a:cs typeface="Calibri"/>
              <a:sym typeface="Calibri"/>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INTRODUCTION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Lors de la dernière </a:t>
            </a:r>
            <a:r>
              <a:rPr lang="fr-FR">
                <a:solidFill>
                  <a:srgbClr val="000000"/>
                </a:solidFill>
              </a:rPr>
              <a:t>séance</a:t>
            </a:r>
            <a:r>
              <a:rPr b="0" i="0" lang="fr-FR" sz="1200">
                <a:solidFill>
                  <a:srgbClr val="000000"/>
                </a:solidFill>
                <a:latin typeface="Calibri"/>
                <a:ea typeface="Calibri"/>
                <a:cs typeface="Calibri"/>
                <a:sym typeface="Calibri"/>
              </a:rPr>
              <a:t> :   </a:t>
            </a:r>
            <a:endParaRPr/>
          </a:p>
          <a:p>
            <a:pPr indent="-171450" lvl="0" marL="171450" rtl="0" algn="l">
              <a:spcBef>
                <a:spcPts val="0"/>
              </a:spcBef>
              <a:spcAft>
                <a:spcPts val="0"/>
              </a:spcAft>
              <a:buClr>
                <a:srgbClr val="000000"/>
              </a:buClr>
              <a:buSzPts val="1200"/>
              <a:buFont typeface="Arial"/>
              <a:buChar char="•"/>
            </a:pPr>
            <a:r>
              <a:rPr b="0" i="0" lang="fr-FR" sz="1200">
                <a:solidFill>
                  <a:srgbClr val="000000"/>
                </a:solidFill>
                <a:latin typeface="Calibri"/>
                <a:ea typeface="Calibri"/>
                <a:cs typeface="Calibri"/>
                <a:sym typeface="Calibri"/>
              </a:rPr>
              <a:t>Nous nous sommes concentrés sur ce à quoi ressemblent les violations de la liberté de religion </a:t>
            </a:r>
            <a:r>
              <a:rPr lang="fr-FR">
                <a:solidFill>
                  <a:srgbClr val="000000"/>
                </a:solidFill>
              </a:rPr>
              <a:t>et</a:t>
            </a:r>
            <a:r>
              <a:rPr b="0" i="0" lang="fr-FR" sz="1200">
                <a:solidFill>
                  <a:srgbClr val="000000"/>
                </a:solidFill>
                <a:latin typeface="Calibri"/>
                <a:ea typeface="Calibri"/>
                <a:cs typeface="Calibri"/>
                <a:sym typeface="Calibri"/>
              </a:rPr>
              <a:t> de croyance et comment elles affectent la vie des gens.  </a:t>
            </a:r>
            <a:endParaRPr b="0" i="0" sz="1200">
              <a:solidFill>
                <a:srgbClr val="000000"/>
              </a:solidFill>
              <a:latin typeface="Calibri"/>
              <a:ea typeface="Calibri"/>
              <a:cs typeface="Calibri"/>
              <a:sym typeface="Calibri"/>
            </a:endParaRPr>
          </a:p>
          <a:p>
            <a:pPr indent="-171450" lvl="0" marL="171450" rtl="0" algn="l">
              <a:spcBef>
                <a:spcPts val="0"/>
              </a:spcBef>
              <a:spcAft>
                <a:spcPts val="0"/>
              </a:spcAft>
              <a:buClr>
                <a:srgbClr val="000000"/>
              </a:buClr>
              <a:buSzPts val="1200"/>
              <a:buFont typeface="Arial"/>
              <a:buChar char="•"/>
            </a:pPr>
            <a:r>
              <a:rPr b="0" i="0" lang="fr-FR" sz="1200">
                <a:solidFill>
                  <a:srgbClr val="000000"/>
                </a:solidFill>
                <a:latin typeface="Calibri"/>
                <a:ea typeface="Calibri"/>
                <a:cs typeface="Calibri"/>
                <a:sym typeface="Calibri"/>
              </a:rPr>
              <a:t>Nous avons réfléchi sur l'identité des auteurs de ces violations – l'État, par le biais de la loi et des actions ou de l'inaction des fonctionnaires, ou les membres de la communauté, et nous avons utilisé le théâtre comme outil pour commencer à explorer ce à quoi ces violations peuvent ressembler et pour nous entraîner à les identifier.   </a:t>
            </a:r>
            <a:endParaRPr b="0" i="0" sz="1200">
              <a:solidFill>
                <a:srgbClr val="000000"/>
              </a:solidFill>
              <a:latin typeface="Calibri"/>
              <a:ea typeface="Calibri"/>
              <a:cs typeface="Calibri"/>
              <a:sym typeface="Calibri"/>
            </a:endParaRPr>
          </a:p>
          <a:p>
            <a:pPr indent="0" lvl="0" marL="0" rtl="0" algn="l">
              <a:spcBef>
                <a:spcPts val="0"/>
              </a:spcBef>
              <a:spcAft>
                <a:spcPts val="0"/>
              </a:spcAft>
              <a:buNone/>
            </a:pPr>
            <a:r>
              <a:t/>
            </a:r>
            <a:endParaRPr b="0" i="0" sz="1200">
              <a:solidFill>
                <a:srgbClr val="000000"/>
              </a:solidFill>
              <a:latin typeface="Calibri"/>
              <a:ea typeface="Calibri"/>
              <a:cs typeface="Calibri"/>
              <a:sym typeface="Calibri"/>
            </a:endParaRPr>
          </a:p>
        </p:txBody>
      </p:sp>
      <p:sp>
        <p:nvSpPr>
          <p:cNvPr id="78" name="Google Shape;78;p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79" name="Google Shape;79;p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80" name="Google Shape;8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Nous allons maintenant réfléchir sur la manière dont les violations passent de modérées à graves à abominables ; en passant par des incidents occasionnels touchant des individus, à des attaques systématiques, généralisées et graves contre les droits des personnes. </a:t>
            </a:r>
            <a:endParaRPr/>
          </a:p>
          <a:p>
            <a:pPr indent="0" lvl="0" marL="0" rtl="0" algn="l">
              <a:spcBef>
                <a:spcPts val="0"/>
              </a:spcBef>
              <a:spcAft>
                <a:spcPts val="0"/>
              </a:spcAft>
              <a:buNone/>
            </a:pPr>
            <a:r>
              <a:t/>
            </a:r>
            <a:endParaRPr b="0" i="0" sz="1200">
              <a:solidFill>
                <a:srgbClr val="000000"/>
              </a:solidFill>
              <a:latin typeface="Calibri"/>
              <a:ea typeface="Calibri"/>
              <a:cs typeface="Calibri"/>
              <a:sym typeface="Calibri"/>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Une façon de voir comment les choses s'aggravent est de penser à trois phases : la désinformation, la discrimination et la violence. </a:t>
            </a:r>
            <a:endParaRPr/>
          </a:p>
        </p:txBody>
      </p:sp>
      <p:sp>
        <p:nvSpPr>
          <p:cNvPr id="88" name="Google Shape;88;p4: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89" name="Google Shape;89;p4: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90" name="Google Shape;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fr-FR" sz="1200">
                <a:solidFill>
                  <a:srgbClr val="000000"/>
                </a:solidFill>
                <a:latin typeface="Calibri"/>
                <a:ea typeface="Calibri"/>
                <a:cs typeface="Calibri"/>
                <a:sym typeface="Calibri"/>
              </a:rPr>
              <a:t>LES TROIS PHASES DE LA PERSECUTION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La première phase est la désinformation. Dans cette phase, des préjugés, des stéréotypes et des mensonges sont diffusés à propos d'individus ou de groupes de personnes – comme les minorités religieuses, par exemple. Ces préjugés sont diffusés de multiples façons: dans ce que les parents, les enseignants et les manuels scolaires enseignent aux enfants, à la radio ou dans les médias sociaux, ou encore dans les discours des politiciens et les </a:t>
            </a:r>
            <a:r>
              <a:rPr lang="fr-FR">
                <a:solidFill>
                  <a:srgbClr val="000000"/>
                </a:solidFill>
              </a:rPr>
              <a:t>homélies</a:t>
            </a:r>
            <a:r>
              <a:rPr b="0" i="0" lang="fr-FR" sz="1200">
                <a:solidFill>
                  <a:srgbClr val="000000"/>
                </a:solidFill>
                <a:latin typeface="Calibri"/>
                <a:ea typeface="Calibri"/>
                <a:cs typeface="Calibri"/>
                <a:sym typeface="Calibri"/>
              </a:rPr>
              <a:t> des chefs religieux.   </a:t>
            </a:r>
            <a:endParaRPr/>
          </a:p>
        </p:txBody>
      </p:sp>
      <p:sp>
        <p:nvSpPr>
          <p:cNvPr id="105" name="Google Shape;105;p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106" name="Google Shape;106;p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107" name="Google Shape;10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Aucune société n'est à l’abri des préjugés, mais lorsque les préjugés et les stéréotypes ne sont pas remis en question, et surtout lorsqu'ils sont encouragés par des responsables politiques et religieux, ils se développent pour créer une culture de l'intolérance et susciter des tensions entre les groupes.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Lorsque cela se produit, il devient facile, voire normal pour les gens ordinaires, les fonctionnaires locaux et même le gouvernement de commencer non seulement à penser et à parler, mais aussi à agir de manière discriminatoire envers les autres. La désinformation fait paraître la discrimination acceptable. Dans sa forme la plus extrême, la désinformation est utilisée pour inciter les gens à croire que non seulement la discrimination mais aussi la violence à l'égard des autres sont acceptables ou même justes.  </a:t>
            </a:r>
            <a:endParaRPr b="0" i="0" sz="1200">
              <a:solidFill>
                <a:srgbClr val="000000"/>
              </a:solidFill>
              <a:latin typeface="Calibri"/>
              <a:ea typeface="Calibri"/>
              <a:cs typeface="Calibri"/>
              <a:sym typeface="Calibri"/>
            </a:endParaRPr>
          </a:p>
        </p:txBody>
      </p:sp>
      <p:sp>
        <p:nvSpPr>
          <p:cNvPr id="119" name="Google Shape;119;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120" name="Google Shape;120;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La discrimination touche les gens dans tous les domaines de la vie. Lors de la dernière se</a:t>
            </a:r>
            <a:r>
              <a:rPr lang="fr-FR">
                <a:solidFill>
                  <a:srgbClr val="000000"/>
                </a:solidFill>
              </a:rPr>
              <a:t>ance</a:t>
            </a:r>
            <a:r>
              <a:rPr b="0" i="0" lang="fr-FR" sz="1200">
                <a:solidFill>
                  <a:srgbClr val="000000"/>
                </a:solidFill>
                <a:latin typeface="Calibri"/>
                <a:ea typeface="Calibri"/>
                <a:cs typeface="Calibri"/>
                <a:sym typeface="Calibri"/>
              </a:rPr>
              <a:t>, nous avons examiné des exemples de discrimination au niveau de l'État – par exemple, la loi discriminatoire sur l</a:t>
            </a:r>
            <a:r>
              <a:rPr lang="fr-FR">
                <a:solidFill>
                  <a:srgbClr val="000000"/>
                </a:solidFill>
              </a:rPr>
              <a:t>e statut personnel</a:t>
            </a:r>
            <a:r>
              <a:rPr b="0" i="0" lang="fr-FR" sz="1200">
                <a:solidFill>
                  <a:srgbClr val="000000"/>
                </a:solidFill>
                <a:latin typeface="Calibri"/>
                <a:ea typeface="Calibri"/>
                <a:cs typeface="Calibri"/>
                <a:sym typeface="Calibri"/>
              </a:rPr>
              <a:t> et l'identité personnelle, la discrimination dans la manière dont la loi est appliquée par la police et les tribunaux et la discrimination dans les prestations de services comme l'éducation. Nous avons également vu des exemples de discrimination dans le secteur privé affectant l'accès des personnes à l'emploi.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Aucune société n'est exempte de discrimination, mais une discrimination généralisée et systématique ne peut persister que si elle repose sur une culture de l'ignorance et de l'intolérance. La discrimination ne se poursuivrait pas si la majorité des gens ne l'acceptaient pas.   </a:t>
            </a:r>
            <a:endParaRPr b="0" i="0" sz="1200">
              <a:solidFill>
                <a:srgbClr val="000000"/>
              </a:solidFill>
              <a:latin typeface="Calibri"/>
              <a:ea typeface="Calibri"/>
              <a:cs typeface="Calibri"/>
              <a:sym typeface="Calibri"/>
            </a:endParaRPr>
          </a:p>
        </p:txBody>
      </p:sp>
      <p:sp>
        <p:nvSpPr>
          <p:cNvPr id="138" name="Google Shape;138;p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139" name="Google Shape;139;p7: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a:solidFill>
                  <a:srgbClr val="000000"/>
                </a:solidFill>
                <a:latin typeface="Calibri"/>
                <a:ea typeface="Calibri"/>
                <a:cs typeface="Calibri"/>
                <a:sym typeface="Calibri"/>
              </a:rPr>
              <a:t>Et tout comme la désinformation pose la fondation de la discrimination, la désinformation et la discrimination forment ensemble une base pour la violence. La violence au sein de la communauté peut prendre de nombreuses formes – du vandalisme au harcèlement, en passant par les menaces de violence physique. Et la violence de l'État peut impliquer l'emprisonnement arbitraire, la torture et la violence sex</a:t>
            </a:r>
            <a:r>
              <a:rPr lang="fr-FR">
                <a:solidFill>
                  <a:srgbClr val="000000"/>
                </a:solidFill>
              </a:rPr>
              <a:t>uelle</a:t>
            </a:r>
            <a:r>
              <a:rPr b="0" i="0" lang="fr-FR" sz="1200">
                <a:solidFill>
                  <a:srgbClr val="000000"/>
                </a:solidFill>
                <a:latin typeface="Calibri"/>
                <a:ea typeface="Calibri"/>
                <a:cs typeface="Calibri"/>
                <a:sym typeface="Calibri"/>
              </a:rPr>
              <a:t>. </a:t>
            </a:r>
            <a:endParaRPr sz="1200">
              <a:latin typeface="Calibri"/>
              <a:ea typeface="Calibri"/>
              <a:cs typeface="Calibri"/>
              <a:sym typeface="Calibri"/>
            </a:endParaRPr>
          </a:p>
        </p:txBody>
      </p:sp>
      <p:sp>
        <p:nvSpPr>
          <p:cNvPr id="157" name="Google Shape;157;p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158" name="Google Shape;158;p8: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159" name="Google Shape;15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fr-FR" sz="1200">
                <a:solidFill>
                  <a:srgbClr val="000000"/>
                </a:solidFill>
                <a:latin typeface="Calibri"/>
                <a:ea typeface="Calibri"/>
                <a:cs typeface="Calibri"/>
                <a:sym typeface="Calibri"/>
              </a:rPr>
              <a:t>AMPLEUR, FREQUENCE ET IMPACT </a:t>
            </a:r>
            <a:endParaRPr/>
          </a:p>
          <a:p>
            <a:pPr indent="0" lvl="0" marL="0" rtl="0" algn="l">
              <a:spcBef>
                <a:spcPts val="0"/>
              </a:spcBef>
              <a:spcAft>
                <a:spcPts val="0"/>
              </a:spcAft>
              <a:buNone/>
            </a:pPr>
            <a:r>
              <a:rPr b="0" i="0" lang="fr-FR" sz="1200">
                <a:solidFill>
                  <a:srgbClr val="000000"/>
                </a:solidFill>
                <a:latin typeface="Calibri"/>
                <a:ea typeface="Calibri"/>
                <a:cs typeface="Calibri"/>
                <a:sym typeface="Calibri"/>
              </a:rPr>
              <a:t>Les trois types de problèmes – désinformation, discrimination et violence – peuvent se produire à différents niveaux d'ampleur, de fréquence et avec différents niveaux d'impact. Une violation peut toucher quelques individus ou d'énormes groupes. Elle peut être occasionnelle, régulière ou systématique – ce qui signifie qu'elle est intégrée aux systèmes et structures de la société. Et elle peut avoir un impact limité ou dévastateur sur les personnes qui les subissent. </a:t>
            </a:r>
            <a:endParaRPr/>
          </a:p>
        </p:txBody>
      </p:sp>
      <p:sp>
        <p:nvSpPr>
          <p:cNvPr id="180" name="Google Shape;180;p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FORB</a:t>
            </a:r>
            <a:endParaRPr/>
          </a:p>
        </p:txBody>
      </p:sp>
      <p:sp>
        <p:nvSpPr>
          <p:cNvPr id="181" name="Google Shape;181;p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fr-FR"/>
              <a:t>2022-03-16</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rbNY">
  <p:cSld name="ForbNY">
    <p:bg>
      <p:bgPr>
        <a:solidFill>
          <a:srgbClr val="F3E5D1"/>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
    <p:spTree>
      <p:nvGrpSpPr>
        <p:cNvPr id="17" name="Shape 17"/>
        <p:cNvGrpSpPr/>
        <p:nvPr/>
      </p:nvGrpSpPr>
      <p:grpSpPr>
        <a:xfrm>
          <a:off x="0" y="0"/>
          <a:ext cx="0" cy="0"/>
          <a:chOff x="0" y="0"/>
          <a:chExt cx="0" cy="0"/>
        </a:xfrm>
      </p:grpSpPr>
      <p:sp>
        <p:nvSpPr>
          <p:cNvPr id="18" name="Google Shape;18;p23"/>
          <p:cNvSpPr txBox="1"/>
          <p:nvPr>
            <p:ph idx="1" type="body"/>
          </p:nvPr>
        </p:nvSpPr>
        <p:spPr>
          <a:xfrm>
            <a:off x="838200" y="2295525"/>
            <a:ext cx="10515600" cy="38814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95959"/>
              </a:buClr>
              <a:buSzPts val="1800"/>
              <a:buChar char="•"/>
              <a:defRPr/>
            </a:lvl1pPr>
            <a:lvl2pPr indent="-342900" lvl="1" marL="914400" algn="l">
              <a:lnSpc>
                <a:spcPct val="90000"/>
              </a:lnSpc>
              <a:spcBef>
                <a:spcPts val="500"/>
              </a:spcBef>
              <a:spcAft>
                <a:spcPts val="0"/>
              </a:spcAft>
              <a:buClr>
                <a:srgbClr val="595959"/>
              </a:buClr>
              <a:buSzPts val="1800"/>
              <a:buChar char="•"/>
              <a:defRPr/>
            </a:lvl2pPr>
            <a:lvl3pPr indent="-342900" lvl="2" marL="1371600" algn="l">
              <a:lnSpc>
                <a:spcPct val="90000"/>
              </a:lnSpc>
              <a:spcBef>
                <a:spcPts val="500"/>
              </a:spcBef>
              <a:spcAft>
                <a:spcPts val="0"/>
              </a:spcAft>
              <a:buClr>
                <a:srgbClr val="595959"/>
              </a:buClr>
              <a:buSzPts val="1800"/>
              <a:buChar char="•"/>
              <a:defRPr/>
            </a:lvl3pPr>
            <a:lvl4pPr indent="-342900" lvl="3" marL="1828800" algn="l">
              <a:lnSpc>
                <a:spcPct val="90000"/>
              </a:lnSpc>
              <a:spcBef>
                <a:spcPts val="500"/>
              </a:spcBef>
              <a:spcAft>
                <a:spcPts val="0"/>
              </a:spcAft>
              <a:buClr>
                <a:srgbClr val="595959"/>
              </a:buClr>
              <a:buSzPts val="1800"/>
              <a:buChar char="•"/>
              <a:defRPr/>
            </a:lvl4pPr>
            <a:lvl5pPr indent="-342900" lvl="4" marL="2286000" algn="l">
              <a:lnSpc>
                <a:spcPct val="9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3"/>
          <p:cNvSpPr txBox="1"/>
          <p:nvPr>
            <p:ph type="title"/>
          </p:nvPr>
        </p:nvSpPr>
        <p:spPr>
          <a:xfrm>
            <a:off x="838200" y="816388"/>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passad layout">
  <p:cSld name="Anpassad layout">
    <p:spTree>
      <p:nvGrpSpPr>
        <p:cNvPr id="20" name="Shape 20"/>
        <p:cNvGrpSpPr/>
        <p:nvPr/>
      </p:nvGrpSpPr>
      <p:grpSpPr>
        <a:xfrm>
          <a:off x="0" y="0"/>
          <a:ext cx="0" cy="0"/>
          <a:chOff x="0" y="0"/>
          <a:chExt cx="0" cy="0"/>
        </a:xfrm>
      </p:grpSpPr>
      <p:sp>
        <p:nvSpPr>
          <p:cNvPr id="21" name="Google Shape;21;p24"/>
          <p:cNvSpPr txBox="1"/>
          <p:nvPr>
            <p:ph type="title"/>
          </p:nvPr>
        </p:nvSpPr>
        <p:spPr>
          <a:xfrm>
            <a:off x="838200" y="816388"/>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rt">
  <p:cSld name="1_Start">
    <p:spTree>
      <p:nvGrpSpPr>
        <p:cNvPr id="29" name="Shape 29"/>
        <p:cNvGrpSpPr/>
        <p:nvPr/>
      </p:nvGrpSpPr>
      <p:grpSpPr>
        <a:xfrm>
          <a:off x="0" y="0"/>
          <a:ext cx="0" cy="0"/>
          <a:chOff x="0" y="0"/>
          <a:chExt cx="0" cy="0"/>
        </a:xfrm>
      </p:grpSpPr>
      <p:sp>
        <p:nvSpPr>
          <p:cNvPr id="30" name="Google Shape;30;p26"/>
          <p:cNvSpPr txBox="1"/>
          <p:nvPr>
            <p:ph type="title"/>
          </p:nvPr>
        </p:nvSpPr>
        <p:spPr>
          <a:xfrm>
            <a:off x="838200" y="816388"/>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ast rubrik">
  <p:cSld name="1_Endast rubrik">
    <p:spTree>
      <p:nvGrpSpPr>
        <p:cNvPr id="38" name="Shape 38"/>
        <p:cNvGrpSpPr/>
        <p:nvPr/>
      </p:nvGrpSpPr>
      <p:grpSpPr>
        <a:xfrm>
          <a:off x="0" y="0"/>
          <a:ext cx="0" cy="0"/>
          <a:chOff x="0" y="0"/>
          <a:chExt cx="0" cy="0"/>
        </a:xfrm>
      </p:grpSpPr>
      <p:sp>
        <p:nvSpPr>
          <p:cNvPr id="39" name="Google Shape;39;p28"/>
          <p:cNvSpPr txBox="1"/>
          <p:nvPr>
            <p:ph type="title"/>
          </p:nvPr>
        </p:nvSpPr>
        <p:spPr>
          <a:xfrm>
            <a:off x="838200" y="816388"/>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p:cSld name="Tom">
    <p:spTree>
      <p:nvGrpSpPr>
        <p:cNvPr id="44" name="Shape 44"/>
        <p:cNvGrpSpPr/>
        <p:nvPr/>
      </p:nvGrpSpPr>
      <p:grpSpPr>
        <a:xfrm>
          <a:off x="0" y="0"/>
          <a:ext cx="0" cy="0"/>
          <a:chOff x="0" y="0"/>
          <a:chExt cx="0" cy="0"/>
        </a:xfrm>
      </p:grpSpPr>
      <p:sp>
        <p:nvSpPr>
          <p:cNvPr id="45" name="Google Shape;45;p30"/>
          <p:cNvSpPr txBox="1"/>
          <p:nvPr>
            <p:ph type="title"/>
          </p:nvPr>
        </p:nvSpPr>
        <p:spPr>
          <a:xfrm>
            <a:off x="838200" y="816388"/>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ast rubrik">
  <p:cSld name="1_Endast rubrik">
    <p:spTree>
      <p:nvGrpSpPr>
        <p:cNvPr id="53" name="Shape 53"/>
        <p:cNvGrpSpPr/>
        <p:nvPr/>
      </p:nvGrpSpPr>
      <p:grpSpPr>
        <a:xfrm>
          <a:off x="0" y="0"/>
          <a:ext cx="0" cy="0"/>
          <a:chOff x="0" y="0"/>
          <a:chExt cx="0" cy="0"/>
        </a:xfrm>
      </p:grpSpPr>
      <p:sp>
        <p:nvSpPr>
          <p:cNvPr id="54" name="Google Shape;54;p32"/>
          <p:cNvSpPr txBox="1"/>
          <p:nvPr>
            <p:ph type="title"/>
          </p:nvPr>
        </p:nvSpPr>
        <p:spPr>
          <a:xfrm>
            <a:off x="838200" y="816388"/>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 Id="rId3"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Relationship Id="rId3"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xml"/><Relationship Id="rId3"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4D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95959"/>
              </a:buClr>
              <a:buSzPts val="4400"/>
              <a:buFont typeface="Calibri"/>
              <a:buNone/>
              <a:defRPr b="0" i="0" sz="4400" u="none" cap="none" strike="noStrik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15" name="Google Shape;15;p21"/>
          <p:cNvPicPr preferRelativeResize="0"/>
          <p:nvPr/>
        </p:nvPicPr>
        <p:blipFill rotWithShape="1">
          <a:blip r:embed="rId1">
            <a:alphaModFix/>
          </a:blip>
          <a:srcRect b="0" l="0" r="0" t="0"/>
          <a:stretch/>
        </p:blipFill>
        <p:spPr>
          <a:xfrm>
            <a:off x="-11749" y="0"/>
            <a:ext cx="12192000" cy="228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22" name="Shape 22"/>
        <p:cNvGrpSpPr/>
        <p:nvPr/>
      </p:nvGrpSpPr>
      <p:grpSpPr>
        <a:xfrm>
          <a:off x="0" y="0"/>
          <a:ext cx="0" cy="0"/>
          <a:chOff x="0" y="0"/>
          <a:chExt cx="0" cy="0"/>
        </a:xfrm>
      </p:grpSpPr>
      <p:sp>
        <p:nvSpPr>
          <p:cNvPr id="23" name="Google Shape;2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95959"/>
              </a:buClr>
              <a:buSzPts val="4400"/>
              <a:buFont typeface="Calibri"/>
              <a:buNone/>
              <a:defRPr b="0" i="0" sz="4400" u="none" cap="none" strike="noStrik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28" name="Google Shape;28;p25"/>
          <p:cNvPicPr preferRelativeResize="0"/>
          <p:nvPr/>
        </p:nvPicPr>
        <p:blipFill rotWithShape="1">
          <a:blip r:embed="rId1">
            <a:alphaModFix/>
          </a:blip>
          <a:srcRect b="0" l="0" r="0" t="0"/>
          <a:stretch/>
        </p:blipFill>
        <p:spPr>
          <a:xfrm>
            <a:off x="-11749" y="0"/>
            <a:ext cx="12192000" cy="228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31" name="Shape 31"/>
        <p:cNvGrpSpPr/>
        <p:nvPr/>
      </p:nvGrpSpPr>
      <p:grpSpPr>
        <a:xfrm>
          <a:off x="0" y="0"/>
          <a:ext cx="0" cy="0"/>
          <a:chOff x="0" y="0"/>
          <a:chExt cx="0" cy="0"/>
        </a:xfrm>
      </p:grpSpPr>
      <p:sp>
        <p:nvSpPr>
          <p:cNvPr id="32" name="Google Shape;3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95959"/>
              </a:buClr>
              <a:buSzPts val="4400"/>
              <a:buFont typeface="Calibri"/>
              <a:buNone/>
              <a:defRPr b="0" i="0" sz="4400" u="none" cap="none" strike="noStrik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37" name="Google Shape;37;p27"/>
          <p:cNvPicPr preferRelativeResize="0"/>
          <p:nvPr/>
        </p:nvPicPr>
        <p:blipFill rotWithShape="1">
          <a:blip r:embed="rId1">
            <a:alphaModFix/>
          </a:blip>
          <a:srcRect b="0" l="0" r="0" t="0"/>
          <a:stretch/>
        </p:blipFill>
        <p:spPr>
          <a:xfrm>
            <a:off x="-11749" y="0"/>
            <a:ext cx="12192000" cy="228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
        <p:nvSpPr>
          <p:cNvPr id="41" name="Google Shape;4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rgbClr val="595959"/>
              </a:buClr>
              <a:buSzPts val="2400"/>
              <a:buFont typeface="Arial"/>
              <a:buChar char="•"/>
              <a:defRPr b="0" i="0" sz="2400" u="none" cap="none" strike="noStrike">
                <a:solidFill>
                  <a:srgbClr val="59595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2" name="Google Shape;42;p29"/>
          <p:cNvPicPr preferRelativeResize="0"/>
          <p:nvPr/>
        </p:nvPicPr>
        <p:blipFill rotWithShape="1">
          <a:blip r:embed="rId1">
            <a:alphaModFix/>
          </a:blip>
          <a:srcRect b="0" l="0" r="0" t="0"/>
          <a:stretch/>
        </p:blipFill>
        <p:spPr>
          <a:xfrm>
            <a:off x="-11749" y="0"/>
            <a:ext cx="12192000" cy="228600"/>
          </a:xfrm>
          <a:prstGeom prst="rect">
            <a:avLst/>
          </a:prstGeom>
          <a:noFill/>
          <a:ln>
            <a:noFill/>
          </a:ln>
        </p:spPr>
      </p:pic>
      <p:sp>
        <p:nvSpPr>
          <p:cNvPr id="43" name="Google Shape;4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95959"/>
              </a:buClr>
              <a:buSzPts val="4400"/>
              <a:buFont typeface="Calibri"/>
              <a:buNone/>
              <a:defRPr b="0" i="0" sz="4400" u="none" cap="none" strike="noStrik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2AB"/>
        </a:solidFill>
      </p:bgPr>
    </p:bg>
    <p:spTree>
      <p:nvGrpSpPr>
        <p:cNvPr id="46" name="Shape 46"/>
        <p:cNvGrpSpPr/>
        <p:nvPr/>
      </p:nvGrpSpPr>
      <p:grpSpPr>
        <a:xfrm>
          <a:off x="0" y="0"/>
          <a:ext cx="0" cy="0"/>
          <a:chOff x="0" y="0"/>
          <a:chExt cx="0" cy="0"/>
        </a:xfrm>
      </p:grpSpPr>
      <p:sp>
        <p:nvSpPr>
          <p:cNvPr id="47" name="Google Shape;4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52" name="Google Shape;52;p31"/>
          <p:cNvPicPr preferRelativeResize="0"/>
          <p:nvPr/>
        </p:nvPicPr>
        <p:blipFill rotWithShape="1">
          <a:blip r:embed="rId1">
            <a:alphaModFix/>
          </a:blip>
          <a:srcRect b="0" l="0" r="0" t="0"/>
          <a:stretch/>
        </p:blipFill>
        <p:spPr>
          <a:xfrm>
            <a:off x="-11749" y="0"/>
            <a:ext cx="12192000" cy="228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49.png"/><Relationship Id="rId6" Type="http://schemas.openxmlformats.org/officeDocument/2006/relationships/image" Target="../media/image47.png"/><Relationship Id="rId7" Type="http://schemas.openxmlformats.org/officeDocument/2006/relationships/image" Target="../media/image42.png"/><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51.png"/><Relationship Id="rId5"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52.png"/><Relationship Id="rId5" Type="http://schemas.openxmlformats.org/officeDocument/2006/relationships/image" Target="../media/image50.png"/><Relationship Id="rId6" Type="http://schemas.openxmlformats.org/officeDocument/2006/relationships/image" Target="../media/image56.png"/><Relationship Id="rId7" Type="http://schemas.openxmlformats.org/officeDocument/2006/relationships/image" Target="../media/image55.png"/><Relationship Id="rId8"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3.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24.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1.png"/><Relationship Id="rId11" Type="http://schemas.openxmlformats.org/officeDocument/2006/relationships/image" Target="../media/image29.png"/><Relationship Id="rId10" Type="http://schemas.openxmlformats.org/officeDocument/2006/relationships/image" Target="../media/image30.png"/><Relationship Id="rId9"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7.png"/><Relationship Id="rId6"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41.png"/><Relationship Id="rId9"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36.png"/><Relationship Id="rId7" Type="http://schemas.openxmlformats.org/officeDocument/2006/relationships/image" Target="../media/image13.png"/><Relationship Id="rId8"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AF7B">
            <a:alpha val="40000"/>
          </a:srgbClr>
        </a:solidFill>
      </p:bgPr>
    </p:bg>
    <p:spTree>
      <p:nvGrpSpPr>
        <p:cNvPr id="6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b="0" l="0" r="0" t="0"/>
          <a:stretch/>
        </p:blipFill>
        <p:spPr>
          <a:xfrm>
            <a:off x="5109028" y="5282109"/>
            <a:ext cx="1973944" cy="1307738"/>
          </a:xfrm>
          <a:prstGeom prst="rect">
            <a:avLst/>
          </a:prstGeom>
          <a:noFill/>
          <a:ln>
            <a:noFill/>
          </a:ln>
        </p:spPr>
      </p:pic>
      <p:pic>
        <p:nvPicPr>
          <p:cNvPr id="63" name="Google Shape;63;p1"/>
          <p:cNvPicPr preferRelativeResize="0"/>
          <p:nvPr/>
        </p:nvPicPr>
        <p:blipFill rotWithShape="1">
          <a:blip r:embed="rId4">
            <a:alphaModFix/>
          </a:blip>
          <a:srcRect b="0" l="0" r="0" t="0"/>
          <a:stretch/>
        </p:blipFill>
        <p:spPr>
          <a:xfrm>
            <a:off x="3144976" y="3314355"/>
            <a:ext cx="5892800" cy="1346200"/>
          </a:xfrm>
          <a:prstGeom prst="rect">
            <a:avLst/>
          </a:prstGeom>
          <a:noFill/>
          <a:ln>
            <a:noFill/>
          </a:ln>
        </p:spPr>
      </p:pic>
      <p:sp>
        <p:nvSpPr>
          <p:cNvPr id="64" name="Google Shape;64;p1"/>
          <p:cNvSpPr txBox="1"/>
          <p:nvPr/>
        </p:nvSpPr>
        <p:spPr>
          <a:xfrm>
            <a:off x="883916" y="1112514"/>
            <a:ext cx="10414920" cy="1785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5500" u="none" cap="none" strike="noStrike">
                <a:solidFill>
                  <a:srgbClr val="595959"/>
                </a:solidFill>
                <a:latin typeface="Calibri"/>
                <a:ea typeface="Calibri"/>
                <a:cs typeface="Calibri"/>
                <a:sym typeface="Calibri"/>
              </a:rPr>
              <a:t>Formation des acteurs </a:t>
            </a:r>
            <a:br>
              <a:rPr b="0" i="0" lang="fr-FR" sz="5500" u="none" cap="none" strike="noStrike">
                <a:solidFill>
                  <a:srgbClr val="595959"/>
                </a:solidFill>
                <a:latin typeface="Calibri"/>
                <a:ea typeface="Calibri"/>
                <a:cs typeface="Calibri"/>
                <a:sym typeface="Calibri"/>
              </a:rPr>
            </a:br>
            <a:r>
              <a:rPr b="0" i="0" lang="fr-FR" sz="5500" u="none" cap="none" strike="noStrike">
                <a:solidFill>
                  <a:srgbClr val="595959"/>
                </a:solidFill>
                <a:latin typeface="Calibri"/>
                <a:ea typeface="Calibri"/>
                <a:cs typeface="Calibri"/>
                <a:sym typeface="Calibri"/>
              </a:rPr>
              <a:t>de </a:t>
            </a:r>
            <a:r>
              <a:rPr b="1" i="0" lang="fr-FR" sz="5500" u="none" cap="none" strike="noStrike">
                <a:solidFill>
                  <a:srgbClr val="595959"/>
                </a:solidFill>
                <a:latin typeface="Calibri"/>
                <a:ea typeface="Calibri"/>
                <a:cs typeface="Calibri"/>
                <a:sym typeface="Calibri"/>
              </a:rPr>
              <a:t>changement</a:t>
            </a:r>
            <a:r>
              <a:rPr b="0" i="0" lang="fr-FR" sz="5500" u="none" cap="none" strike="noStrike">
                <a:solidFill>
                  <a:srgbClr val="595959"/>
                </a:solidFill>
                <a:latin typeface="Calibri"/>
                <a:ea typeface="Calibri"/>
                <a:cs typeface="Calibri"/>
                <a:sym typeface="Calibri"/>
              </a:rPr>
              <a:t> communautaire</a:t>
            </a:r>
            <a:r>
              <a:rPr b="0" i="0" lang="fr-FR" sz="5500" u="none" cap="none" strike="noStrike">
                <a:solidFill>
                  <a:srgbClr val="000000"/>
                </a:solidFill>
                <a:latin typeface="Calibri"/>
                <a:ea typeface="Calibri"/>
                <a:cs typeface="Calibri"/>
                <a:sym typeface="Calibri"/>
              </a:rPr>
              <a:t>​​</a:t>
            </a:r>
            <a:endParaRPr b="0" i="0" sz="5500" u="none" cap="none" strike="noStrik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209"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b="0" l="0" r="0" t="0"/>
          <a:stretch/>
        </p:blipFill>
        <p:spPr>
          <a:xfrm>
            <a:off x="1494337" y="2731246"/>
            <a:ext cx="8663610" cy="3940255"/>
          </a:xfrm>
          <a:prstGeom prst="rect">
            <a:avLst/>
          </a:prstGeom>
          <a:noFill/>
          <a:ln>
            <a:noFill/>
          </a:ln>
        </p:spPr>
      </p:pic>
      <p:pic>
        <p:nvPicPr>
          <p:cNvPr descr="En bild som visar text, vektorgrafik&#10;&#10;Automatiskt genererad beskrivning" id="211" name="Google Shape;211;p10"/>
          <p:cNvPicPr preferRelativeResize="0"/>
          <p:nvPr/>
        </p:nvPicPr>
        <p:blipFill rotWithShape="1">
          <a:blip r:embed="rId4">
            <a:alphaModFix/>
          </a:blip>
          <a:srcRect b="0" l="0" r="0" t="0"/>
          <a:stretch/>
        </p:blipFill>
        <p:spPr>
          <a:xfrm>
            <a:off x="8867326" y="582601"/>
            <a:ext cx="2581241" cy="3415449"/>
          </a:xfrm>
          <a:prstGeom prst="rect">
            <a:avLst/>
          </a:prstGeom>
          <a:noFill/>
          <a:ln>
            <a:noFill/>
          </a:ln>
        </p:spPr>
      </p:pic>
      <p:grpSp>
        <p:nvGrpSpPr>
          <p:cNvPr id="212" name="Google Shape;212;p10"/>
          <p:cNvGrpSpPr/>
          <p:nvPr/>
        </p:nvGrpSpPr>
        <p:grpSpPr>
          <a:xfrm>
            <a:off x="974728" y="4352051"/>
            <a:ext cx="3276000" cy="1387674"/>
            <a:chOff x="1727641" y="2316735"/>
            <a:chExt cx="2598396" cy="966712"/>
          </a:xfrm>
        </p:grpSpPr>
        <p:pic>
          <p:nvPicPr>
            <p:cNvPr descr="En bild som visar text, clipart, silhuett&#10;&#10;Automatiskt genererad beskrivning" id="213" name="Google Shape;213;p10"/>
            <p:cNvPicPr preferRelativeResize="0"/>
            <p:nvPr/>
          </p:nvPicPr>
          <p:blipFill rotWithShape="1">
            <a:blip r:embed="rId5">
              <a:alphaModFix/>
            </a:blip>
            <a:srcRect b="0" l="0" r="0" t="0"/>
            <a:stretch/>
          </p:blipFill>
          <p:spPr>
            <a:xfrm>
              <a:off x="1727641" y="2316735"/>
              <a:ext cx="1729340" cy="966712"/>
            </a:xfrm>
            <a:prstGeom prst="rect">
              <a:avLst/>
            </a:prstGeom>
            <a:noFill/>
            <a:ln>
              <a:noFill/>
            </a:ln>
          </p:spPr>
        </p:pic>
        <p:grpSp>
          <p:nvGrpSpPr>
            <p:cNvPr id="214" name="Google Shape;214;p10"/>
            <p:cNvGrpSpPr/>
            <p:nvPr/>
          </p:nvGrpSpPr>
          <p:grpSpPr>
            <a:xfrm>
              <a:off x="2155367" y="2469619"/>
              <a:ext cx="2170670" cy="724554"/>
              <a:chOff x="1733631" y="3698590"/>
              <a:chExt cx="2222401" cy="775089"/>
            </a:xfrm>
          </p:grpSpPr>
          <p:pic>
            <p:nvPicPr>
              <p:cNvPr descr="En bild som visar text, tecken&#10;&#10;Automatiskt genererad beskrivning" id="215" name="Google Shape;215;p10"/>
              <p:cNvPicPr preferRelativeResize="0"/>
              <p:nvPr/>
            </p:nvPicPr>
            <p:blipFill rotWithShape="1">
              <a:blip r:embed="rId6">
                <a:alphaModFix/>
              </a:blip>
              <a:srcRect b="0" l="0" r="0" t="0"/>
              <a:stretch/>
            </p:blipFill>
            <p:spPr>
              <a:xfrm>
                <a:off x="3084058" y="3698590"/>
                <a:ext cx="871974" cy="775089"/>
              </a:xfrm>
              <a:prstGeom prst="rect">
                <a:avLst/>
              </a:prstGeom>
              <a:noFill/>
              <a:ln>
                <a:noFill/>
              </a:ln>
            </p:spPr>
          </p:pic>
          <p:pic>
            <p:nvPicPr>
              <p:cNvPr id="216" name="Google Shape;216;p10"/>
              <p:cNvPicPr preferRelativeResize="0"/>
              <p:nvPr/>
            </p:nvPicPr>
            <p:blipFill rotWithShape="1">
              <a:blip r:embed="rId7">
                <a:alphaModFix/>
              </a:blip>
              <a:srcRect b="0" l="0" r="0" t="0"/>
              <a:stretch/>
            </p:blipFill>
            <p:spPr>
              <a:xfrm rot="2386767">
                <a:off x="1804153" y="3885655"/>
                <a:ext cx="310884" cy="332915"/>
              </a:xfrm>
              <a:prstGeom prst="rect">
                <a:avLst/>
              </a:prstGeom>
              <a:noFill/>
              <a:ln>
                <a:noFill/>
              </a:ln>
            </p:spPr>
          </p:pic>
        </p:grpSp>
      </p:grpSp>
      <p:pic>
        <p:nvPicPr>
          <p:cNvPr id="217" name="Google Shape;217;p10"/>
          <p:cNvPicPr preferRelativeResize="0"/>
          <p:nvPr/>
        </p:nvPicPr>
        <p:blipFill rotWithShape="1">
          <a:blip r:embed="rId8">
            <a:alphaModFix/>
          </a:blip>
          <a:srcRect b="0" l="0" r="0" t="0"/>
          <a:stretch/>
        </p:blipFill>
        <p:spPr>
          <a:xfrm>
            <a:off x="4803957" y="2365329"/>
            <a:ext cx="3384000" cy="21273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En bild som visar text, clipart&#10;&#10;Automatiskt genererad beskrivning" id="225" name="Google Shape;225;p11"/>
          <p:cNvPicPr preferRelativeResize="0"/>
          <p:nvPr/>
        </p:nvPicPr>
        <p:blipFill rotWithShape="1">
          <a:blip r:embed="rId3">
            <a:alphaModFix/>
          </a:blip>
          <a:srcRect b="0" l="0" r="0" t="0"/>
          <a:stretch/>
        </p:blipFill>
        <p:spPr>
          <a:xfrm>
            <a:off x="2726042" y="2464761"/>
            <a:ext cx="6739915" cy="31118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232"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b="0" l="0" r="0" t="0"/>
          <a:stretch/>
        </p:blipFill>
        <p:spPr>
          <a:xfrm>
            <a:off x="8877453" y="2235106"/>
            <a:ext cx="2066164" cy="3189069"/>
          </a:xfrm>
          <a:prstGeom prst="rect">
            <a:avLst/>
          </a:prstGeom>
          <a:noFill/>
          <a:ln>
            <a:noFill/>
          </a:ln>
        </p:spPr>
      </p:pic>
      <p:pic>
        <p:nvPicPr>
          <p:cNvPr descr="En bild som visar text, vektorgrafik&#10;&#10;Automatiskt genererad beskrivning" id="234" name="Google Shape;234;p12"/>
          <p:cNvPicPr preferRelativeResize="0"/>
          <p:nvPr/>
        </p:nvPicPr>
        <p:blipFill rotWithShape="1">
          <a:blip r:embed="rId4">
            <a:alphaModFix/>
          </a:blip>
          <a:srcRect b="0" l="0" r="0" t="0"/>
          <a:stretch/>
        </p:blipFill>
        <p:spPr>
          <a:xfrm>
            <a:off x="4332677" y="1544057"/>
            <a:ext cx="3677780" cy="3880118"/>
          </a:xfrm>
          <a:prstGeom prst="rect">
            <a:avLst/>
          </a:prstGeom>
          <a:noFill/>
          <a:ln>
            <a:noFill/>
          </a:ln>
        </p:spPr>
      </p:pic>
      <p:pic>
        <p:nvPicPr>
          <p:cNvPr id="235" name="Google Shape;235;p12"/>
          <p:cNvPicPr preferRelativeResize="0"/>
          <p:nvPr/>
        </p:nvPicPr>
        <p:blipFill rotWithShape="1">
          <a:blip r:embed="rId5">
            <a:alphaModFix/>
          </a:blip>
          <a:srcRect b="0" l="0" r="0" t="0"/>
          <a:stretch/>
        </p:blipFill>
        <p:spPr>
          <a:xfrm>
            <a:off x="1091071" y="2097926"/>
            <a:ext cx="1967487" cy="3326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242" name="Shape 242"/>
        <p:cNvGrpSpPr/>
        <p:nvPr/>
      </p:nvGrpSpPr>
      <p:grpSpPr>
        <a:xfrm>
          <a:off x="0" y="0"/>
          <a:ext cx="0" cy="0"/>
          <a:chOff x="0" y="0"/>
          <a:chExt cx="0" cy="0"/>
        </a:xfrm>
      </p:grpSpPr>
      <p:grpSp>
        <p:nvGrpSpPr>
          <p:cNvPr id="243" name="Google Shape;243;p13"/>
          <p:cNvGrpSpPr/>
          <p:nvPr/>
        </p:nvGrpSpPr>
        <p:grpSpPr>
          <a:xfrm>
            <a:off x="2206523" y="3824452"/>
            <a:ext cx="7778953" cy="1428318"/>
            <a:chOff x="1918650" y="4077707"/>
            <a:chExt cx="8586790" cy="1872000"/>
          </a:xfrm>
        </p:grpSpPr>
        <p:sp>
          <p:nvSpPr>
            <p:cNvPr id="244" name="Google Shape;244;p13"/>
            <p:cNvSpPr/>
            <p:nvPr/>
          </p:nvSpPr>
          <p:spPr>
            <a:xfrm>
              <a:off x="1918650" y="4077707"/>
              <a:ext cx="8586790" cy="1872000"/>
            </a:xfrm>
            <a:custGeom>
              <a:rect b="b" l="l" r="r" t="t"/>
              <a:pathLst>
                <a:path extrusionOk="0" fill="none" h="1872000" w="858679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extrusionOk="0" h="1872000" w="858679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n bild som visar stråkinstrument, byrå&#10;&#10;Automatiskt genererad beskrivning" id="245" name="Google Shape;245;p13"/>
            <p:cNvPicPr preferRelativeResize="0"/>
            <p:nvPr/>
          </p:nvPicPr>
          <p:blipFill rotWithShape="1">
            <a:blip r:embed="rId3">
              <a:alphaModFix/>
            </a:blip>
            <a:srcRect b="0" l="0" r="0" t="0"/>
            <a:stretch/>
          </p:blipFill>
          <p:spPr>
            <a:xfrm>
              <a:off x="4207818" y="4315040"/>
              <a:ext cx="1953880" cy="1397334"/>
            </a:xfrm>
            <a:prstGeom prst="rect">
              <a:avLst/>
            </a:prstGeom>
            <a:noFill/>
            <a:ln>
              <a:noFill/>
            </a:ln>
          </p:spPr>
        </p:pic>
        <p:pic>
          <p:nvPicPr>
            <p:cNvPr descr="En bild som visar text, tecken&#10;&#10;Automatiskt genererad beskrivning" id="246" name="Google Shape;246;p13"/>
            <p:cNvPicPr preferRelativeResize="0"/>
            <p:nvPr/>
          </p:nvPicPr>
          <p:blipFill rotWithShape="1">
            <a:blip r:embed="rId4">
              <a:alphaModFix/>
            </a:blip>
            <a:srcRect b="0" l="0" r="0" t="0"/>
            <a:stretch/>
          </p:blipFill>
          <p:spPr>
            <a:xfrm>
              <a:off x="4864081" y="4505008"/>
              <a:ext cx="746113" cy="634747"/>
            </a:xfrm>
            <a:prstGeom prst="rect">
              <a:avLst/>
            </a:prstGeom>
            <a:noFill/>
            <a:ln>
              <a:noFill/>
            </a:ln>
          </p:spPr>
        </p:pic>
        <p:pic>
          <p:nvPicPr>
            <p:cNvPr descr="En bild som visar stråkinstrument, byrå&#10;&#10;Automatiskt genererad beskrivning" id="247" name="Google Shape;247;p13"/>
            <p:cNvPicPr preferRelativeResize="0"/>
            <p:nvPr/>
          </p:nvPicPr>
          <p:blipFill rotWithShape="1">
            <a:blip r:embed="rId3">
              <a:alphaModFix/>
            </a:blip>
            <a:srcRect b="0" l="0" r="0" t="0"/>
            <a:stretch/>
          </p:blipFill>
          <p:spPr>
            <a:xfrm>
              <a:off x="6266457" y="4315040"/>
              <a:ext cx="1953880" cy="1397334"/>
            </a:xfrm>
            <a:prstGeom prst="rect">
              <a:avLst/>
            </a:prstGeom>
            <a:noFill/>
            <a:ln>
              <a:noFill/>
            </a:ln>
          </p:spPr>
        </p:pic>
        <p:pic>
          <p:nvPicPr>
            <p:cNvPr descr="En bild som visar text, tecken&#10;&#10;Automatiskt genererad beskrivning" id="248" name="Google Shape;248;p13"/>
            <p:cNvPicPr preferRelativeResize="0"/>
            <p:nvPr/>
          </p:nvPicPr>
          <p:blipFill rotWithShape="1">
            <a:blip r:embed="rId5">
              <a:alphaModFix/>
            </a:blip>
            <a:srcRect b="0" l="0" r="0" t="0"/>
            <a:stretch/>
          </p:blipFill>
          <p:spPr>
            <a:xfrm>
              <a:off x="6922720" y="4505008"/>
              <a:ext cx="746113" cy="634747"/>
            </a:xfrm>
            <a:prstGeom prst="rect">
              <a:avLst/>
            </a:prstGeom>
            <a:noFill/>
            <a:ln>
              <a:noFill/>
            </a:ln>
          </p:spPr>
        </p:pic>
        <p:pic>
          <p:nvPicPr>
            <p:cNvPr descr="En bild som visar stråkinstrument, byrå&#10;&#10;Automatiskt genererad beskrivning" id="249" name="Google Shape;249;p13"/>
            <p:cNvPicPr preferRelativeResize="0"/>
            <p:nvPr/>
          </p:nvPicPr>
          <p:blipFill rotWithShape="1">
            <a:blip r:embed="rId3">
              <a:alphaModFix/>
            </a:blip>
            <a:srcRect b="0" l="0" r="0" t="0"/>
            <a:stretch/>
          </p:blipFill>
          <p:spPr>
            <a:xfrm>
              <a:off x="2173488" y="4315040"/>
              <a:ext cx="1953880" cy="1397334"/>
            </a:xfrm>
            <a:prstGeom prst="rect">
              <a:avLst/>
            </a:prstGeom>
            <a:noFill/>
            <a:ln>
              <a:noFill/>
            </a:ln>
          </p:spPr>
        </p:pic>
        <p:pic>
          <p:nvPicPr>
            <p:cNvPr descr="En bild som visar text, tecken&#10;&#10;Automatiskt genererad beskrivning" id="250" name="Google Shape;250;p13"/>
            <p:cNvPicPr preferRelativeResize="0"/>
            <p:nvPr/>
          </p:nvPicPr>
          <p:blipFill rotWithShape="1">
            <a:blip r:embed="rId6">
              <a:alphaModFix/>
            </a:blip>
            <a:srcRect b="0" l="0" r="0" t="0"/>
            <a:stretch/>
          </p:blipFill>
          <p:spPr>
            <a:xfrm>
              <a:off x="2805442" y="4505008"/>
              <a:ext cx="746113" cy="634747"/>
            </a:xfrm>
            <a:prstGeom prst="rect">
              <a:avLst/>
            </a:prstGeom>
            <a:noFill/>
            <a:ln>
              <a:noFill/>
            </a:ln>
          </p:spPr>
        </p:pic>
        <p:pic>
          <p:nvPicPr>
            <p:cNvPr descr="En bild som visar stråkinstrument, byrå&#10;&#10;Automatiskt genererad beskrivning" id="251" name="Google Shape;251;p13"/>
            <p:cNvPicPr preferRelativeResize="0"/>
            <p:nvPr/>
          </p:nvPicPr>
          <p:blipFill rotWithShape="1">
            <a:blip r:embed="rId3">
              <a:alphaModFix/>
            </a:blip>
            <a:srcRect b="0" l="0" r="0" t="0"/>
            <a:stretch/>
          </p:blipFill>
          <p:spPr>
            <a:xfrm>
              <a:off x="8314828" y="4315040"/>
              <a:ext cx="1953880" cy="1397334"/>
            </a:xfrm>
            <a:prstGeom prst="rect">
              <a:avLst/>
            </a:prstGeom>
            <a:noFill/>
            <a:ln>
              <a:noFill/>
            </a:ln>
          </p:spPr>
        </p:pic>
        <p:pic>
          <p:nvPicPr>
            <p:cNvPr descr="En bild som visar text, tecken&#10;&#10;Automatiskt genererad beskrivning" id="252" name="Google Shape;252;p13"/>
            <p:cNvPicPr preferRelativeResize="0"/>
            <p:nvPr/>
          </p:nvPicPr>
          <p:blipFill rotWithShape="1">
            <a:blip r:embed="rId6">
              <a:alphaModFix/>
            </a:blip>
            <a:srcRect b="0" l="0" r="0" t="0"/>
            <a:stretch/>
          </p:blipFill>
          <p:spPr>
            <a:xfrm>
              <a:off x="8971091" y="4505008"/>
              <a:ext cx="746113" cy="634747"/>
            </a:xfrm>
            <a:prstGeom prst="rect">
              <a:avLst/>
            </a:prstGeom>
            <a:noFill/>
            <a:ln>
              <a:noFill/>
            </a:ln>
          </p:spPr>
        </p:pic>
      </p:grpSp>
      <p:sp>
        <p:nvSpPr>
          <p:cNvPr id="253" name="Google Shape;253;p13"/>
          <p:cNvSpPr/>
          <p:nvPr/>
        </p:nvSpPr>
        <p:spPr>
          <a:xfrm>
            <a:off x="3393914" y="2417488"/>
            <a:ext cx="5398083" cy="1428318"/>
          </a:xfrm>
          <a:custGeom>
            <a:rect b="b" l="l" r="r" t="t"/>
            <a:pathLst>
              <a:path extrusionOk="0" fill="none" h="1428318" w="5398083">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extrusionOk="0" h="1428318" w="5398083">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4" name="Google Shape;254;p13"/>
          <p:cNvSpPr/>
          <p:nvPr/>
        </p:nvSpPr>
        <p:spPr>
          <a:xfrm>
            <a:off x="4652893" y="1007917"/>
            <a:ext cx="2794991" cy="1428318"/>
          </a:xfrm>
          <a:custGeom>
            <a:rect b="b" l="l" r="r" t="t"/>
            <a:pathLst>
              <a:path extrusionOk="0" fill="none" h="1428318" w="2794991">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extrusionOk="0" h="1428318" w="2794991">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5" name="Google Shape;255;p13"/>
          <p:cNvPicPr preferRelativeResize="0"/>
          <p:nvPr/>
        </p:nvPicPr>
        <p:blipFill rotWithShape="1">
          <a:blip r:embed="rId7">
            <a:alphaModFix/>
          </a:blip>
          <a:srcRect b="0" l="0" r="0" t="0"/>
          <a:stretch/>
        </p:blipFill>
        <p:spPr>
          <a:xfrm>
            <a:off x="3687443" y="2532900"/>
            <a:ext cx="2033356" cy="1278263"/>
          </a:xfrm>
          <a:prstGeom prst="rect">
            <a:avLst/>
          </a:prstGeom>
          <a:noFill/>
          <a:ln>
            <a:noFill/>
          </a:ln>
        </p:spPr>
      </p:pic>
      <p:pic>
        <p:nvPicPr>
          <p:cNvPr id="256" name="Google Shape;256;p13"/>
          <p:cNvPicPr preferRelativeResize="0"/>
          <p:nvPr/>
        </p:nvPicPr>
        <p:blipFill rotWithShape="1">
          <a:blip r:embed="rId8">
            <a:alphaModFix/>
          </a:blip>
          <a:srcRect b="0" l="0" r="0" t="0"/>
          <a:stretch/>
        </p:blipFill>
        <p:spPr>
          <a:xfrm>
            <a:off x="6471203" y="2504255"/>
            <a:ext cx="1991861" cy="1252177"/>
          </a:xfrm>
          <a:prstGeom prst="rect">
            <a:avLst/>
          </a:prstGeom>
          <a:noFill/>
          <a:ln>
            <a:noFill/>
          </a:ln>
        </p:spPr>
      </p:pic>
      <p:pic>
        <p:nvPicPr>
          <p:cNvPr descr="En bild som visar text, vektorgrafik&#10;&#10;Automatiskt genererad beskrivning" id="257" name="Google Shape;257;p13"/>
          <p:cNvPicPr preferRelativeResize="0"/>
          <p:nvPr/>
        </p:nvPicPr>
        <p:blipFill rotWithShape="1">
          <a:blip r:embed="rId9">
            <a:alphaModFix/>
          </a:blip>
          <a:srcRect b="0" l="0" r="0" t="0"/>
          <a:stretch/>
        </p:blipFill>
        <p:spPr>
          <a:xfrm>
            <a:off x="5586584" y="1109682"/>
            <a:ext cx="927610" cy="1227395"/>
          </a:xfrm>
          <a:prstGeom prst="rect">
            <a:avLst/>
          </a:prstGeom>
          <a:noFill/>
          <a:ln>
            <a:noFill/>
          </a:ln>
        </p:spPr>
      </p:pic>
      <p:sp>
        <p:nvSpPr>
          <p:cNvPr id="258" name="Google Shape;258;p13"/>
          <p:cNvSpPr txBox="1"/>
          <p:nvPr/>
        </p:nvSpPr>
        <p:spPr>
          <a:xfrm>
            <a:off x="2308874" y="5648656"/>
            <a:ext cx="756816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u="none" cap="none" strike="noStrike">
                <a:solidFill>
                  <a:schemeClr val="dk1"/>
                </a:solidFill>
                <a:latin typeface="Calibri"/>
                <a:ea typeface="Calibri"/>
                <a:cs typeface="Calibri"/>
                <a:sym typeface="Calibri"/>
              </a:rPr>
              <a:t>Désinformation – Discrimination – Violence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p:nvPr/>
        </p:nvSpPr>
        <p:spPr>
          <a:xfrm rot="-5400000">
            <a:off x="9529143" y="5320294"/>
            <a:ext cx="248305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a:solidFill>
                  <a:srgbClr val="595959"/>
                </a:solidFill>
                <a:latin typeface="Calibri"/>
                <a:ea typeface="Calibri"/>
                <a:cs typeface="Calibri"/>
                <a:sym typeface="Calibri"/>
              </a:rPr>
              <a:t>Photo: Patrick Baz / Getty Images </a:t>
            </a:r>
            <a:endParaRPr sz="800">
              <a:solidFill>
                <a:srgbClr val="595959"/>
              </a:solidFill>
              <a:latin typeface="Calibri"/>
              <a:ea typeface="Calibri"/>
              <a:cs typeface="Calibri"/>
              <a:sym typeface="Calibri"/>
            </a:endParaRPr>
          </a:p>
        </p:txBody>
      </p:sp>
      <p:pic>
        <p:nvPicPr>
          <p:cNvPr id="267" name="Google Shape;267;p14"/>
          <p:cNvPicPr preferRelativeResize="0"/>
          <p:nvPr/>
        </p:nvPicPr>
        <p:blipFill rotWithShape="1">
          <a:blip r:embed="rId3">
            <a:alphaModFix/>
          </a:blip>
          <a:srcRect b="0" l="0" r="0" t="0"/>
          <a:stretch/>
        </p:blipFill>
        <p:spPr>
          <a:xfrm>
            <a:off x="1513879" y="486880"/>
            <a:ext cx="9144000" cy="60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274" name="Shape 274"/>
        <p:cNvGrpSpPr/>
        <p:nvPr/>
      </p:nvGrpSpPr>
      <p:grpSpPr>
        <a:xfrm>
          <a:off x="0" y="0"/>
          <a:ext cx="0" cy="0"/>
          <a:chOff x="0" y="0"/>
          <a:chExt cx="0" cy="0"/>
        </a:xfrm>
      </p:grpSpPr>
      <p:pic>
        <p:nvPicPr>
          <p:cNvPr id="275" name="Google Shape;275;p15"/>
          <p:cNvPicPr preferRelativeResize="0"/>
          <p:nvPr/>
        </p:nvPicPr>
        <p:blipFill rotWithShape="1">
          <a:blip r:embed="rId3">
            <a:alphaModFix/>
          </a:blip>
          <a:srcRect b="0" l="0" r="0" t="0"/>
          <a:stretch/>
        </p:blipFill>
        <p:spPr>
          <a:xfrm>
            <a:off x="1513879" y="486880"/>
            <a:ext cx="9144000" cy="6096000"/>
          </a:xfrm>
          <a:prstGeom prst="rect">
            <a:avLst/>
          </a:prstGeom>
          <a:noFill/>
          <a:ln>
            <a:noFill/>
          </a:ln>
        </p:spPr>
      </p:pic>
      <p:sp>
        <p:nvSpPr>
          <p:cNvPr id="276" name="Google Shape;276;p15"/>
          <p:cNvSpPr/>
          <p:nvPr/>
        </p:nvSpPr>
        <p:spPr>
          <a:xfrm rot="-5400000">
            <a:off x="9529143" y="5320294"/>
            <a:ext cx="248305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595959"/>
                </a:solidFill>
                <a:latin typeface="Quattrocento Sans"/>
                <a:ea typeface="Quattrocento Sans"/>
                <a:cs typeface="Quattrocento Sans"/>
                <a:sym typeface="Quattrocento Sans"/>
              </a:rPr>
              <a:t>Photo: Emina Frljak</a:t>
            </a:r>
            <a:endParaRPr sz="800">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283" name="Shape 283"/>
        <p:cNvGrpSpPr/>
        <p:nvPr/>
      </p:nvGrpSpPr>
      <p:grpSpPr>
        <a:xfrm>
          <a:off x="0" y="0"/>
          <a:ext cx="0" cy="0"/>
          <a:chOff x="0" y="0"/>
          <a:chExt cx="0" cy="0"/>
        </a:xfrm>
      </p:grpSpPr>
      <p:pic>
        <p:nvPicPr>
          <p:cNvPr id="284" name="Google Shape;284;p16"/>
          <p:cNvPicPr preferRelativeResize="0"/>
          <p:nvPr/>
        </p:nvPicPr>
        <p:blipFill rotWithShape="1">
          <a:blip r:embed="rId3">
            <a:alphaModFix/>
          </a:blip>
          <a:srcRect b="0" l="0" r="0" t="0"/>
          <a:stretch/>
        </p:blipFill>
        <p:spPr>
          <a:xfrm>
            <a:off x="1513879" y="486880"/>
            <a:ext cx="9144000" cy="6096000"/>
          </a:xfrm>
          <a:prstGeom prst="rect">
            <a:avLst/>
          </a:prstGeom>
          <a:noFill/>
          <a:ln>
            <a:noFill/>
          </a:ln>
        </p:spPr>
      </p:pic>
      <p:sp>
        <p:nvSpPr>
          <p:cNvPr id="285" name="Google Shape;285;p16"/>
          <p:cNvSpPr/>
          <p:nvPr/>
        </p:nvSpPr>
        <p:spPr>
          <a:xfrm rot="-5400000">
            <a:off x="9529143" y="5320293"/>
            <a:ext cx="248305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595959"/>
                </a:solidFill>
                <a:latin typeface="Calibri"/>
                <a:ea typeface="Calibri"/>
                <a:cs typeface="Calibri"/>
                <a:sym typeface="Calibri"/>
              </a:rPr>
              <a:t>Photo: Nahla Center for Education and Research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7"/>
          <p:cNvSpPr/>
          <p:nvPr/>
        </p:nvSpPr>
        <p:spPr>
          <a:xfrm>
            <a:off x="1145667" y="1275962"/>
            <a:ext cx="10225718"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rgbClr val="000000"/>
                </a:solidFill>
                <a:latin typeface="Calibri"/>
                <a:ea typeface="Calibri"/>
                <a:cs typeface="Calibri"/>
                <a:sym typeface="Calibri"/>
              </a:rPr>
              <a:t>Menace</a:t>
            </a:r>
            <a:r>
              <a:rPr b="0" i="0" lang="fr-FR" sz="3200">
                <a:solidFill>
                  <a:srgbClr val="000000"/>
                </a:solidFill>
                <a:latin typeface="Calibri"/>
                <a:ea typeface="Calibri"/>
                <a:cs typeface="Calibri"/>
                <a:sym typeface="Calibri"/>
              </a:rPr>
              <a:t> (préjugés contre les musulmans)    </a:t>
            </a:r>
            <a:endParaRPr/>
          </a:p>
          <a:p>
            <a:pPr indent="0" lvl="0" marL="0" marR="0" rtl="0" algn="l">
              <a:spcBef>
                <a:spcPts val="0"/>
              </a:spcBef>
              <a:spcAft>
                <a:spcPts val="0"/>
              </a:spcAft>
              <a:buNone/>
            </a:pPr>
            <a:r>
              <a:rPr b="0" i="0" lang="fr-FR" sz="3200">
                <a:solidFill>
                  <a:srgbClr val="000000"/>
                </a:solidFill>
                <a:latin typeface="Calibri"/>
                <a:ea typeface="Calibri"/>
                <a:cs typeface="Calibri"/>
                <a:sym typeface="Calibri"/>
              </a:rPr>
              <a:t>Des rapatriés musulmans ont été menacés et ont subi des insultes anti-musulmanes lorsqu'un convoi de voitures diffusant des chants de haine nationalistes a traversé leur village un jour associé au nationalisme serbe.    </a:t>
            </a:r>
            <a:endParaRPr/>
          </a:p>
          <a:p>
            <a:pPr indent="0" lvl="0" marL="0" marR="0" rtl="0" algn="l">
              <a:spcBef>
                <a:spcPts val="0"/>
              </a:spcBef>
              <a:spcAft>
                <a:spcPts val="0"/>
              </a:spcAft>
              <a:buNone/>
            </a:pPr>
            <a:r>
              <a:rPr b="0" i="0" lang="fr-FR" sz="3200">
                <a:solidFill>
                  <a:srgbClr val="000000"/>
                </a:solidFill>
                <a:latin typeface="Calibri"/>
                <a:ea typeface="Calibri"/>
                <a:cs typeface="Calibri"/>
                <a:sym typeface="Calibri"/>
              </a:rPr>
              <a:t> </a:t>
            </a:r>
            <a:endParaRPr/>
          </a:p>
          <a:p>
            <a:pPr indent="0" lvl="0" marL="0" marR="0" rtl="0" algn="l">
              <a:spcBef>
                <a:spcPts val="0"/>
              </a:spcBef>
              <a:spcAft>
                <a:spcPts val="0"/>
              </a:spcAft>
              <a:buNone/>
            </a:pPr>
            <a:r>
              <a:rPr b="1" i="0" lang="fr-FR" sz="3200">
                <a:solidFill>
                  <a:srgbClr val="000000"/>
                </a:solidFill>
                <a:latin typeface="Calibri"/>
                <a:ea typeface="Calibri"/>
                <a:cs typeface="Calibri"/>
                <a:sym typeface="Calibri"/>
              </a:rPr>
              <a:t>Attaque de biens</a:t>
            </a:r>
            <a:r>
              <a:rPr b="0" i="0" lang="fr-FR" sz="3200">
                <a:solidFill>
                  <a:srgbClr val="000000"/>
                </a:solidFill>
                <a:latin typeface="Calibri"/>
                <a:ea typeface="Calibri"/>
                <a:cs typeface="Calibri"/>
                <a:sym typeface="Calibri"/>
              </a:rPr>
              <a:t> (préjugés contre les chrétiens)     </a:t>
            </a:r>
            <a:endParaRPr/>
          </a:p>
          <a:p>
            <a:pPr indent="0" lvl="0" marL="0" marR="0" rtl="0" algn="l">
              <a:spcBef>
                <a:spcPts val="0"/>
              </a:spcBef>
              <a:spcAft>
                <a:spcPts val="0"/>
              </a:spcAft>
              <a:buNone/>
            </a:pPr>
            <a:r>
              <a:rPr b="0" i="0" lang="fr-FR" sz="3200">
                <a:solidFill>
                  <a:srgbClr val="000000"/>
                </a:solidFill>
                <a:latin typeface="Calibri"/>
                <a:ea typeface="Calibri"/>
                <a:cs typeface="Calibri"/>
                <a:sym typeface="Calibri"/>
              </a:rPr>
              <a:t>Des objets religieux ont été brûlés à l'église orthodoxe serbe « Nativité de Sainte Marie » à Čekrekčije, dans la ville de Visoko.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300" name="Shape 300"/>
        <p:cNvGrpSpPr/>
        <p:nvPr/>
      </p:nvGrpSpPr>
      <p:grpSpPr>
        <a:xfrm>
          <a:off x="0" y="0"/>
          <a:ext cx="0" cy="0"/>
          <a:chOff x="0" y="0"/>
          <a:chExt cx="0" cy="0"/>
        </a:xfrm>
      </p:grpSpPr>
      <p:pic>
        <p:nvPicPr>
          <p:cNvPr id="301" name="Google Shape;301;p18"/>
          <p:cNvPicPr preferRelativeResize="0"/>
          <p:nvPr/>
        </p:nvPicPr>
        <p:blipFill rotWithShape="1">
          <a:blip r:embed="rId3">
            <a:alphaModFix/>
          </a:blip>
          <a:srcRect b="0" l="0" r="0" t="0"/>
          <a:stretch/>
        </p:blipFill>
        <p:spPr>
          <a:xfrm>
            <a:off x="1513879" y="486880"/>
            <a:ext cx="9144000" cy="6096000"/>
          </a:xfrm>
          <a:prstGeom prst="rect">
            <a:avLst/>
          </a:prstGeom>
          <a:noFill/>
          <a:ln>
            <a:noFill/>
          </a:ln>
        </p:spPr>
      </p:pic>
      <p:sp>
        <p:nvSpPr>
          <p:cNvPr id="302" name="Google Shape;302;p18"/>
          <p:cNvSpPr/>
          <p:nvPr/>
        </p:nvSpPr>
        <p:spPr>
          <a:xfrm rot="-5400000">
            <a:off x="9529143" y="5320293"/>
            <a:ext cx="248305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a:solidFill>
                  <a:srgbClr val="595959"/>
                </a:solidFill>
                <a:latin typeface="Calibri"/>
                <a:ea typeface="Calibri"/>
                <a:cs typeface="Calibri"/>
                <a:sym typeface="Calibri"/>
              </a:rPr>
              <a:t>Photo: Steven May / Alamy Stock Photo </a:t>
            </a:r>
            <a:endParaRPr sz="800">
              <a:solidFill>
                <a:srgbClr val="59595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309" name="Shape 309"/>
        <p:cNvGrpSpPr/>
        <p:nvPr/>
      </p:nvGrpSpPr>
      <p:grpSpPr>
        <a:xfrm>
          <a:off x="0" y="0"/>
          <a:ext cx="0" cy="0"/>
          <a:chOff x="0" y="0"/>
          <a:chExt cx="0" cy="0"/>
        </a:xfrm>
      </p:grpSpPr>
      <p:pic>
        <p:nvPicPr>
          <p:cNvPr id="310" name="Google Shape;310;p19"/>
          <p:cNvPicPr preferRelativeResize="0"/>
          <p:nvPr/>
        </p:nvPicPr>
        <p:blipFill rotWithShape="1">
          <a:blip r:embed="rId3">
            <a:alphaModFix/>
          </a:blip>
          <a:srcRect b="0" l="0" r="0" t="0"/>
          <a:stretch/>
        </p:blipFill>
        <p:spPr>
          <a:xfrm>
            <a:off x="1513879" y="486880"/>
            <a:ext cx="9144000" cy="6096000"/>
          </a:xfrm>
          <a:prstGeom prst="rect">
            <a:avLst/>
          </a:prstGeom>
          <a:noFill/>
          <a:ln>
            <a:noFill/>
          </a:ln>
        </p:spPr>
      </p:pic>
      <p:sp>
        <p:nvSpPr>
          <p:cNvPr id="311" name="Google Shape;311;p19"/>
          <p:cNvSpPr/>
          <p:nvPr/>
        </p:nvSpPr>
        <p:spPr>
          <a:xfrm rot="-5400000">
            <a:off x="9529143" y="5320293"/>
            <a:ext cx="248305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rgbClr val="595959"/>
                </a:solidFill>
                <a:latin typeface="Quattrocento Sans"/>
                <a:ea typeface="Quattrocento Sans"/>
                <a:cs typeface="Quattrocento Sans"/>
                <a:sym typeface="Quattrocento Sans"/>
              </a:rPr>
              <a:t>Photo: Emina Frljak</a:t>
            </a:r>
            <a:endParaRPr sz="8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2AB"/>
        </a:solidFill>
      </p:bgPr>
    </p:bg>
    <p:spTree>
      <p:nvGrpSpPr>
        <p:cNvPr id="71" name="Shape 71"/>
        <p:cNvGrpSpPr/>
        <p:nvPr/>
      </p:nvGrpSpPr>
      <p:grpSpPr>
        <a:xfrm>
          <a:off x="0" y="0"/>
          <a:ext cx="0" cy="0"/>
          <a:chOff x="0" y="0"/>
          <a:chExt cx="0" cy="0"/>
        </a:xfrm>
      </p:grpSpPr>
      <p:pic>
        <p:nvPicPr>
          <p:cNvPr id="72" name="Google Shape;72;p2"/>
          <p:cNvPicPr preferRelativeResize="0"/>
          <p:nvPr/>
        </p:nvPicPr>
        <p:blipFill rotWithShape="1">
          <a:blip r:embed="rId3">
            <a:alphaModFix/>
          </a:blip>
          <a:srcRect b="0" l="0" r="0" t="0"/>
          <a:stretch/>
        </p:blipFill>
        <p:spPr>
          <a:xfrm>
            <a:off x="-11749" y="0"/>
            <a:ext cx="12192000" cy="228600"/>
          </a:xfrm>
          <a:prstGeom prst="rect">
            <a:avLst/>
          </a:prstGeom>
          <a:noFill/>
          <a:ln>
            <a:noFill/>
          </a:ln>
        </p:spPr>
      </p:pic>
      <p:sp>
        <p:nvSpPr>
          <p:cNvPr id="73" name="Google Shape;73;p2"/>
          <p:cNvSpPr txBox="1"/>
          <p:nvPr/>
        </p:nvSpPr>
        <p:spPr>
          <a:xfrm>
            <a:off x="0" y="800556"/>
            <a:ext cx="12192000" cy="2770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fr-FR" sz="3200" u="none" cap="none" strike="noStrike">
                <a:solidFill>
                  <a:schemeClr val="lt1"/>
                </a:solidFill>
                <a:latin typeface="Calibri"/>
                <a:ea typeface="Calibri"/>
                <a:cs typeface="Calibri"/>
                <a:sym typeface="Calibri"/>
              </a:rPr>
              <a:t>SE</a:t>
            </a:r>
            <a:r>
              <a:rPr lang="fr-FR" sz="3200">
                <a:solidFill>
                  <a:schemeClr val="lt1"/>
                </a:solidFill>
                <a:latin typeface="Calibri"/>
                <a:ea typeface="Calibri"/>
                <a:cs typeface="Calibri"/>
                <a:sym typeface="Calibri"/>
              </a:rPr>
              <a:t>ANCE</a:t>
            </a:r>
            <a:r>
              <a:rPr b="0" i="0" lang="fr-FR" sz="3200" u="none" cap="none" strike="noStrike">
                <a:solidFill>
                  <a:schemeClr val="lt1"/>
                </a:solidFill>
                <a:latin typeface="Calibri"/>
                <a:ea typeface="Calibri"/>
                <a:cs typeface="Calibri"/>
                <a:sym typeface="Calibri"/>
              </a:rPr>
              <a:t> 5</a:t>
            </a:r>
            <a:endParaRPr/>
          </a:p>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fr-FR" sz="5500" u="none" cap="none" strike="noStrike">
                <a:solidFill>
                  <a:schemeClr val="lt1"/>
                </a:solidFill>
                <a:latin typeface="Calibri"/>
                <a:ea typeface="Calibri"/>
                <a:cs typeface="Calibri"/>
                <a:sym typeface="Calibri"/>
              </a:rPr>
              <a:t>Liberté de religion </a:t>
            </a:r>
            <a:r>
              <a:rPr lang="fr-FR" sz="5500">
                <a:solidFill>
                  <a:schemeClr val="lt1"/>
                </a:solidFill>
                <a:latin typeface="Calibri"/>
                <a:ea typeface="Calibri"/>
                <a:cs typeface="Calibri"/>
                <a:sym typeface="Calibri"/>
              </a:rPr>
              <a:t>et</a:t>
            </a:r>
            <a:r>
              <a:rPr b="0" i="0" lang="fr-FR" sz="5500" u="none" cap="none" strike="noStrike">
                <a:solidFill>
                  <a:schemeClr val="lt1"/>
                </a:solidFill>
                <a:latin typeface="Calibri"/>
                <a:ea typeface="Calibri"/>
                <a:cs typeface="Calibri"/>
                <a:sym typeface="Calibri"/>
              </a:rPr>
              <a:t> de croyance </a:t>
            </a:r>
            <a:br>
              <a:rPr b="0" i="0" lang="fr-FR" sz="5500" u="none" cap="none" strike="noStrike">
                <a:solidFill>
                  <a:schemeClr val="lt1"/>
                </a:solidFill>
                <a:latin typeface="Calibri"/>
                <a:ea typeface="Calibri"/>
                <a:cs typeface="Calibri"/>
                <a:sym typeface="Calibri"/>
              </a:rPr>
            </a:br>
            <a:r>
              <a:rPr b="0" i="0" lang="fr-FR" sz="5500" u="none" cap="none" strike="noStrike">
                <a:solidFill>
                  <a:schemeClr val="lt1"/>
                </a:solidFill>
                <a:latin typeface="Calibri"/>
                <a:ea typeface="Calibri"/>
                <a:cs typeface="Calibri"/>
                <a:sym typeface="Calibri"/>
              </a:rPr>
              <a:t>dans notre communauté </a:t>
            </a:r>
            <a:endParaRPr b="0" i="0" sz="5500" u="none" cap="none" strike="noStrike">
              <a:solidFill>
                <a:schemeClr val="lt1"/>
              </a:solidFill>
              <a:latin typeface="Calibri"/>
              <a:ea typeface="Calibri"/>
              <a:cs typeface="Calibri"/>
              <a:sym typeface="Calibri"/>
            </a:endParaRPr>
          </a:p>
        </p:txBody>
      </p:sp>
      <p:pic>
        <p:nvPicPr>
          <p:cNvPr id="74" name="Google Shape;74;p2"/>
          <p:cNvPicPr preferRelativeResize="0"/>
          <p:nvPr/>
        </p:nvPicPr>
        <p:blipFill rotWithShape="1">
          <a:blip r:embed="rId4">
            <a:alphaModFix/>
          </a:blip>
          <a:srcRect b="0" l="0" r="0" t="0"/>
          <a:stretch/>
        </p:blipFill>
        <p:spPr>
          <a:xfrm>
            <a:off x="5207481" y="4262914"/>
            <a:ext cx="1777037" cy="17938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2AB"/>
        </a:solidFill>
      </p:bgPr>
    </p:bg>
    <p:spTree>
      <p:nvGrpSpPr>
        <p:cNvPr id="318" name="Shape 318"/>
        <p:cNvGrpSpPr/>
        <p:nvPr/>
      </p:nvGrpSpPr>
      <p:grpSpPr>
        <a:xfrm>
          <a:off x="0" y="0"/>
          <a:ext cx="0" cy="0"/>
          <a:chOff x="0" y="0"/>
          <a:chExt cx="0" cy="0"/>
        </a:xfrm>
      </p:grpSpPr>
      <p:sp>
        <p:nvSpPr>
          <p:cNvPr id="319" name="Google Shape;319;p20"/>
          <p:cNvSpPr txBox="1"/>
          <p:nvPr/>
        </p:nvSpPr>
        <p:spPr>
          <a:xfrm>
            <a:off x="-11749" y="800556"/>
            <a:ext cx="12203700" cy="2955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sz="3600">
              <a:solidFill>
                <a:schemeClr val="lt1"/>
              </a:solidFill>
              <a:latin typeface="Calibri"/>
              <a:ea typeface="Calibri"/>
              <a:cs typeface="Calibri"/>
              <a:sym typeface="Calibri"/>
            </a:endParaRPr>
          </a:p>
          <a:p>
            <a:pPr indent="0" lvl="0" marL="0" marR="0" rtl="0" algn="ctr">
              <a:spcBef>
                <a:spcPts val="0"/>
              </a:spcBef>
              <a:spcAft>
                <a:spcPts val="0"/>
              </a:spcAft>
              <a:buNone/>
            </a:pPr>
            <a:r>
              <a:rPr b="1" i="0" lang="fr-FR" sz="4000">
                <a:solidFill>
                  <a:schemeClr val="lt1"/>
                </a:solidFill>
                <a:latin typeface="Calibri"/>
                <a:ea typeface="Calibri"/>
                <a:cs typeface="Calibri"/>
                <a:sym typeface="Calibri"/>
              </a:rPr>
              <a:t>Félicitations et bon retour parmi nous ! </a:t>
            </a:r>
            <a:endParaRPr b="1" sz="40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a:p>
            <a:pPr indent="0" lvl="0" marL="0" marR="0" rtl="0" algn="ctr">
              <a:spcBef>
                <a:spcPts val="0"/>
              </a:spcBef>
              <a:spcAft>
                <a:spcPts val="0"/>
              </a:spcAft>
              <a:buNone/>
            </a:pPr>
            <a:r>
              <a:rPr lang="fr-FR" sz="3200">
                <a:solidFill>
                  <a:schemeClr val="lt1"/>
                </a:solidFill>
                <a:latin typeface="Calibri"/>
                <a:ea typeface="Calibri"/>
                <a:cs typeface="Calibri"/>
                <a:sym typeface="Calibri"/>
              </a:rPr>
              <a:t>Séance</a:t>
            </a:r>
            <a:r>
              <a:rPr b="0" i="0" lang="fr-FR" sz="3200">
                <a:solidFill>
                  <a:schemeClr val="lt1"/>
                </a:solidFill>
                <a:latin typeface="Calibri"/>
                <a:ea typeface="Calibri"/>
                <a:cs typeface="Calibri"/>
                <a:sym typeface="Calibri"/>
              </a:rPr>
              <a:t> suivante :  </a:t>
            </a:r>
            <a:endParaRPr b="0" i="0" sz="3200">
              <a:solidFill>
                <a:schemeClr val="lt1"/>
              </a:solidFill>
              <a:latin typeface="Calibri"/>
              <a:ea typeface="Calibri"/>
              <a:cs typeface="Calibri"/>
              <a:sym typeface="Calibri"/>
            </a:endParaRPr>
          </a:p>
          <a:p>
            <a:pPr indent="0" lvl="0" marL="0" marR="0" rtl="0" algn="ctr">
              <a:spcBef>
                <a:spcPts val="0"/>
              </a:spcBef>
              <a:spcAft>
                <a:spcPts val="0"/>
              </a:spcAft>
              <a:buNone/>
            </a:pPr>
            <a:r>
              <a:rPr b="0" i="0" lang="fr-FR" sz="3200">
                <a:solidFill>
                  <a:schemeClr val="lt1"/>
                </a:solidFill>
                <a:latin typeface="Calibri"/>
                <a:ea typeface="Calibri"/>
                <a:cs typeface="Calibri"/>
                <a:sym typeface="Calibri"/>
              </a:rPr>
              <a:t>Inspiré par les histoires – conforté par les tactiques </a:t>
            </a:r>
            <a:endParaRPr/>
          </a:p>
        </p:txBody>
      </p:sp>
      <p:pic>
        <p:nvPicPr>
          <p:cNvPr id="320" name="Google Shape;320;p20"/>
          <p:cNvPicPr preferRelativeResize="0"/>
          <p:nvPr/>
        </p:nvPicPr>
        <p:blipFill rotWithShape="1">
          <a:blip r:embed="rId3">
            <a:alphaModFix/>
          </a:blip>
          <a:srcRect b="0" l="0" r="0" t="0"/>
          <a:stretch/>
        </p:blipFill>
        <p:spPr>
          <a:xfrm>
            <a:off x="5188808" y="4262893"/>
            <a:ext cx="1790884" cy="1793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81" name="Shape 81"/>
        <p:cNvGrpSpPr/>
        <p:nvPr/>
      </p:nvGrpSpPr>
      <p:grpSpPr>
        <a:xfrm>
          <a:off x="0" y="0"/>
          <a:ext cx="0" cy="0"/>
          <a:chOff x="0" y="0"/>
          <a:chExt cx="0" cy="0"/>
        </a:xfrm>
      </p:grpSpPr>
      <p:pic>
        <p:nvPicPr>
          <p:cNvPr descr="En bild som visar text&#10;&#10;Automatiskt genererad beskrivning" id="82" name="Google Shape;82;p3"/>
          <p:cNvPicPr preferRelativeResize="0"/>
          <p:nvPr/>
        </p:nvPicPr>
        <p:blipFill rotWithShape="1">
          <a:blip r:embed="rId3">
            <a:alphaModFix/>
          </a:blip>
          <a:srcRect b="0" l="0" r="0" t="0"/>
          <a:stretch/>
        </p:blipFill>
        <p:spPr>
          <a:xfrm>
            <a:off x="6338170" y="3428999"/>
            <a:ext cx="4326143" cy="2508211"/>
          </a:xfrm>
          <a:prstGeom prst="rect">
            <a:avLst/>
          </a:prstGeom>
          <a:noFill/>
          <a:ln>
            <a:noFill/>
          </a:ln>
        </p:spPr>
      </p:pic>
      <p:pic>
        <p:nvPicPr>
          <p:cNvPr id="83" name="Google Shape;83;p3"/>
          <p:cNvPicPr preferRelativeResize="0"/>
          <p:nvPr/>
        </p:nvPicPr>
        <p:blipFill rotWithShape="1">
          <a:blip r:embed="rId4">
            <a:alphaModFix/>
          </a:blip>
          <a:srcRect b="0" l="0" r="0" t="0"/>
          <a:stretch/>
        </p:blipFill>
        <p:spPr>
          <a:xfrm>
            <a:off x="1320075" y="3970751"/>
            <a:ext cx="3803454" cy="1934118"/>
          </a:xfrm>
          <a:prstGeom prst="rect">
            <a:avLst/>
          </a:prstGeom>
          <a:noFill/>
          <a:ln>
            <a:noFill/>
          </a:ln>
        </p:spPr>
      </p:pic>
      <p:pic>
        <p:nvPicPr>
          <p:cNvPr descr="En bild som visar text, yxa, visitkort, vektorgrafik&#10;&#10;Automatiskt genererad beskrivning" id="84" name="Google Shape;84;p3"/>
          <p:cNvPicPr preferRelativeResize="0"/>
          <p:nvPr/>
        </p:nvPicPr>
        <p:blipFill rotWithShape="1">
          <a:blip r:embed="rId5">
            <a:alphaModFix/>
          </a:blip>
          <a:srcRect b="0" l="0" r="0" t="0"/>
          <a:stretch/>
        </p:blipFill>
        <p:spPr>
          <a:xfrm rot="1285175">
            <a:off x="5313656" y="1372273"/>
            <a:ext cx="1332807" cy="27850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91" name="Shape 91"/>
        <p:cNvGrpSpPr/>
        <p:nvPr/>
      </p:nvGrpSpPr>
      <p:grpSpPr>
        <a:xfrm>
          <a:off x="0" y="0"/>
          <a:ext cx="0" cy="0"/>
          <a:chOff x="0" y="0"/>
          <a:chExt cx="0" cy="0"/>
        </a:xfrm>
      </p:grpSpPr>
      <p:pic>
        <p:nvPicPr>
          <p:cNvPr descr="En bild som visar text&#10;&#10;Automatiskt genererad beskrivning" id="92" name="Google Shape;92;p4"/>
          <p:cNvPicPr preferRelativeResize="0"/>
          <p:nvPr/>
        </p:nvPicPr>
        <p:blipFill rotWithShape="1">
          <a:blip r:embed="rId3">
            <a:alphaModFix/>
          </a:blip>
          <a:srcRect b="0" l="0" r="0" t="0"/>
          <a:stretch/>
        </p:blipFill>
        <p:spPr>
          <a:xfrm>
            <a:off x="3364101" y="3778623"/>
            <a:ext cx="3953195" cy="746804"/>
          </a:xfrm>
          <a:prstGeom prst="rect">
            <a:avLst/>
          </a:prstGeom>
          <a:noFill/>
          <a:ln>
            <a:noFill/>
          </a:ln>
        </p:spPr>
      </p:pic>
      <p:pic>
        <p:nvPicPr>
          <p:cNvPr id="93" name="Google Shape;93;p4"/>
          <p:cNvPicPr preferRelativeResize="0"/>
          <p:nvPr/>
        </p:nvPicPr>
        <p:blipFill rotWithShape="1">
          <a:blip r:embed="rId4">
            <a:alphaModFix/>
          </a:blip>
          <a:srcRect b="0" l="0" r="0" t="0"/>
          <a:stretch/>
        </p:blipFill>
        <p:spPr>
          <a:xfrm>
            <a:off x="1509960" y="3085977"/>
            <a:ext cx="1562563" cy="1964987"/>
          </a:xfrm>
          <a:prstGeom prst="rect">
            <a:avLst/>
          </a:prstGeom>
          <a:noFill/>
          <a:ln>
            <a:noFill/>
          </a:ln>
        </p:spPr>
      </p:pic>
      <p:pic>
        <p:nvPicPr>
          <p:cNvPr descr="En bild som visar text, vektorgrafik&#10;&#10;Automatiskt genererad beskrivning" id="94" name="Google Shape;94;p4"/>
          <p:cNvPicPr preferRelativeResize="0"/>
          <p:nvPr/>
        </p:nvPicPr>
        <p:blipFill rotWithShape="1">
          <a:blip r:embed="rId5">
            <a:alphaModFix/>
          </a:blip>
          <a:srcRect b="0" l="0" r="0" t="0"/>
          <a:stretch/>
        </p:blipFill>
        <p:spPr>
          <a:xfrm>
            <a:off x="7608874" y="3257812"/>
            <a:ext cx="3108926" cy="2014438"/>
          </a:xfrm>
          <a:prstGeom prst="rect">
            <a:avLst/>
          </a:prstGeom>
          <a:noFill/>
          <a:ln>
            <a:noFill/>
          </a:ln>
        </p:spPr>
      </p:pic>
      <p:pic>
        <p:nvPicPr>
          <p:cNvPr descr="En bild som visar text, yxa, visitkort, vektorgrafik&#10;&#10;Automatiskt genererad beskrivning" id="95" name="Google Shape;95;p4"/>
          <p:cNvPicPr preferRelativeResize="0"/>
          <p:nvPr/>
        </p:nvPicPr>
        <p:blipFill rotWithShape="1">
          <a:blip r:embed="rId6">
            <a:alphaModFix/>
          </a:blip>
          <a:srcRect b="0" l="0" r="0" t="0"/>
          <a:stretch/>
        </p:blipFill>
        <p:spPr>
          <a:xfrm rot="1285175">
            <a:off x="2243619" y="2494340"/>
            <a:ext cx="315159" cy="658563"/>
          </a:xfrm>
          <a:prstGeom prst="rect">
            <a:avLst/>
          </a:prstGeom>
          <a:noFill/>
          <a:ln>
            <a:noFill/>
          </a:ln>
        </p:spPr>
      </p:pic>
      <p:pic>
        <p:nvPicPr>
          <p:cNvPr descr="En bild som visar text, yxa, visitkort, vektorgrafik&#10;&#10;Automatiskt genererad beskrivning" id="96" name="Google Shape;96;p4"/>
          <p:cNvPicPr preferRelativeResize="0"/>
          <p:nvPr/>
        </p:nvPicPr>
        <p:blipFill rotWithShape="1">
          <a:blip r:embed="rId7">
            <a:alphaModFix/>
          </a:blip>
          <a:srcRect b="0" l="0" r="0" t="0"/>
          <a:stretch/>
        </p:blipFill>
        <p:spPr>
          <a:xfrm rot="1285175">
            <a:off x="9515232" y="1629692"/>
            <a:ext cx="773681" cy="1616700"/>
          </a:xfrm>
          <a:prstGeom prst="rect">
            <a:avLst/>
          </a:prstGeom>
          <a:noFill/>
          <a:ln>
            <a:noFill/>
          </a:ln>
        </p:spPr>
      </p:pic>
      <p:pic>
        <p:nvPicPr>
          <p:cNvPr descr="En bild som visar text, yxa, visitkort, vektorgrafik&#10;&#10;Automatiskt genererad beskrivning" id="97" name="Google Shape;97;p4"/>
          <p:cNvPicPr preferRelativeResize="0"/>
          <p:nvPr/>
        </p:nvPicPr>
        <p:blipFill rotWithShape="1">
          <a:blip r:embed="rId8">
            <a:alphaModFix/>
          </a:blip>
          <a:srcRect b="0" l="0" r="0" t="0"/>
          <a:stretch/>
        </p:blipFill>
        <p:spPr>
          <a:xfrm rot="1285175">
            <a:off x="7501391" y="2516302"/>
            <a:ext cx="315159" cy="658563"/>
          </a:xfrm>
          <a:prstGeom prst="rect">
            <a:avLst/>
          </a:prstGeom>
          <a:noFill/>
          <a:ln>
            <a:noFill/>
          </a:ln>
        </p:spPr>
      </p:pic>
      <p:pic>
        <p:nvPicPr>
          <p:cNvPr descr="En bild som visar text, yxa, visitkort, vektorgrafik&#10;&#10;Automatiskt genererad beskrivning" id="98" name="Google Shape;98;p4"/>
          <p:cNvPicPr preferRelativeResize="0"/>
          <p:nvPr/>
        </p:nvPicPr>
        <p:blipFill rotWithShape="1">
          <a:blip r:embed="rId8">
            <a:alphaModFix/>
          </a:blip>
          <a:srcRect b="0" l="0" r="0" t="0"/>
          <a:stretch/>
        </p:blipFill>
        <p:spPr>
          <a:xfrm rot="1285175">
            <a:off x="8631966" y="2501196"/>
            <a:ext cx="315159" cy="658563"/>
          </a:xfrm>
          <a:prstGeom prst="rect">
            <a:avLst/>
          </a:prstGeom>
          <a:noFill/>
          <a:ln>
            <a:noFill/>
          </a:ln>
        </p:spPr>
      </p:pic>
      <p:pic>
        <p:nvPicPr>
          <p:cNvPr descr="En bild som visar text, yxa, visitkort, vektorgrafik&#10;&#10;Automatiskt genererad beskrivning" id="99" name="Google Shape;99;p4"/>
          <p:cNvPicPr preferRelativeResize="0"/>
          <p:nvPr/>
        </p:nvPicPr>
        <p:blipFill rotWithShape="1">
          <a:blip r:embed="rId8">
            <a:alphaModFix/>
          </a:blip>
          <a:srcRect b="0" l="0" r="0" t="0"/>
          <a:stretch/>
        </p:blipFill>
        <p:spPr>
          <a:xfrm rot="1285175">
            <a:off x="10050190" y="2522568"/>
            <a:ext cx="315159" cy="658563"/>
          </a:xfrm>
          <a:prstGeom prst="rect">
            <a:avLst/>
          </a:prstGeom>
          <a:noFill/>
          <a:ln>
            <a:noFill/>
          </a:ln>
        </p:spPr>
      </p:pic>
      <p:pic>
        <p:nvPicPr>
          <p:cNvPr descr="En bild som visar text, yxa, visitkort, vektorgrafik&#10;&#10;Automatiskt genererad beskrivning" id="100" name="Google Shape;100;p4"/>
          <p:cNvPicPr preferRelativeResize="0"/>
          <p:nvPr/>
        </p:nvPicPr>
        <p:blipFill rotWithShape="1">
          <a:blip r:embed="rId7">
            <a:alphaModFix/>
          </a:blip>
          <a:srcRect b="0" l="0" r="0" t="0"/>
          <a:stretch/>
        </p:blipFill>
        <p:spPr>
          <a:xfrm rot="1285175">
            <a:off x="8005745" y="1738189"/>
            <a:ext cx="604626" cy="1263439"/>
          </a:xfrm>
          <a:prstGeom prst="rect">
            <a:avLst/>
          </a:prstGeom>
          <a:noFill/>
          <a:ln>
            <a:noFill/>
          </a:ln>
        </p:spPr>
      </p:pic>
      <p:pic>
        <p:nvPicPr>
          <p:cNvPr descr="En bild som visar text, yxa, visitkort, vektorgrafik&#10;&#10;Automatiskt genererad beskrivning" id="101" name="Google Shape;101;p4"/>
          <p:cNvPicPr preferRelativeResize="0"/>
          <p:nvPr/>
        </p:nvPicPr>
        <p:blipFill rotWithShape="1">
          <a:blip r:embed="rId8">
            <a:alphaModFix/>
          </a:blip>
          <a:srcRect b="0" l="0" r="0" t="0"/>
          <a:stretch/>
        </p:blipFill>
        <p:spPr>
          <a:xfrm rot="1285175">
            <a:off x="9115091" y="2072368"/>
            <a:ext cx="315159" cy="6585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4D1"/>
        </a:solidFill>
      </p:bgPr>
    </p:bg>
    <p:spTree>
      <p:nvGrpSpPr>
        <p:cNvPr id="108" name="Shape 108"/>
        <p:cNvGrpSpPr/>
        <p:nvPr/>
      </p:nvGrpSpPr>
      <p:grpSpPr>
        <a:xfrm>
          <a:off x="0" y="0"/>
          <a:ext cx="0" cy="0"/>
          <a:chOff x="0" y="0"/>
          <a:chExt cx="0" cy="0"/>
        </a:xfrm>
      </p:grpSpPr>
      <p:pic>
        <p:nvPicPr>
          <p:cNvPr descr="En bild som visar text, clipart, silhuett&#10;&#10;Automatiskt genererad beskrivning" id="109" name="Google Shape;109;p5"/>
          <p:cNvPicPr preferRelativeResize="0"/>
          <p:nvPr/>
        </p:nvPicPr>
        <p:blipFill rotWithShape="1">
          <a:blip r:embed="rId3">
            <a:alphaModFix/>
          </a:blip>
          <a:srcRect b="0" l="0" r="0" t="0"/>
          <a:stretch/>
        </p:blipFill>
        <p:spPr>
          <a:xfrm>
            <a:off x="2632649" y="3005847"/>
            <a:ext cx="4147927" cy="2318717"/>
          </a:xfrm>
          <a:prstGeom prst="rect">
            <a:avLst/>
          </a:prstGeom>
          <a:noFill/>
          <a:ln>
            <a:noFill/>
          </a:ln>
        </p:spPr>
      </p:pic>
      <p:pic>
        <p:nvPicPr>
          <p:cNvPr descr="En bild som visar text, tecken&#10;&#10;Automatiskt genererad beskrivning" id="110" name="Google Shape;110;p5"/>
          <p:cNvPicPr preferRelativeResize="0"/>
          <p:nvPr/>
        </p:nvPicPr>
        <p:blipFill rotWithShape="1">
          <a:blip r:embed="rId4">
            <a:alphaModFix/>
          </a:blip>
          <a:srcRect b="0" l="0" r="0" t="0"/>
          <a:stretch/>
        </p:blipFill>
        <p:spPr>
          <a:xfrm>
            <a:off x="7147624" y="3005847"/>
            <a:ext cx="2898215" cy="2576191"/>
          </a:xfrm>
          <a:prstGeom prst="rect">
            <a:avLst/>
          </a:prstGeom>
          <a:noFill/>
          <a:ln>
            <a:noFill/>
          </a:ln>
        </p:spPr>
      </p:pic>
      <p:pic>
        <p:nvPicPr>
          <p:cNvPr descr="En bild som visar mörk&#10;&#10;Automatiskt genererad beskrivning" id="111" name="Google Shape;111;p5"/>
          <p:cNvPicPr preferRelativeResize="0"/>
          <p:nvPr/>
        </p:nvPicPr>
        <p:blipFill rotWithShape="1">
          <a:blip r:embed="rId5">
            <a:alphaModFix/>
          </a:blip>
          <a:srcRect b="0" l="0" r="0" t="0"/>
          <a:stretch/>
        </p:blipFill>
        <p:spPr>
          <a:xfrm>
            <a:off x="8135515" y="1189044"/>
            <a:ext cx="457861" cy="1551394"/>
          </a:xfrm>
          <a:prstGeom prst="rect">
            <a:avLst/>
          </a:prstGeom>
          <a:noFill/>
          <a:ln>
            <a:noFill/>
          </a:ln>
        </p:spPr>
      </p:pic>
      <p:pic>
        <p:nvPicPr>
          <p:cNvPr descr="En bild som visar mörk&#10;&#10;Automatiskt genererad beskrivning" id="112" name="Google Shape;112;p5"/>
          <p:cNvPicPr preferRelativeResize="0"/>
          <p:nvPr/>
        </p:nvPicPr>
        <p:blipFill rotWithShape="1">
          <a:blip r:embed="rId6">
            <a:alphaModFix/>
          </a:blip>
          <a:srcRect b="0" l="0" r="0" t="0"/>
          <a:stretch/>
        </p:blipFill>
        <p:spPr>
          <a:xfrm rot="-1246301">
            <a:off x="6830345" y="2146296"/>
            <a:ext cx="531070" cy="1799452"/>
          </a:xfrm>
          <a:prstGeom prst="rect">
            <a:avLst/>
          </a:prstGeom>
          <a:noFill/>
          <a:ln>
            <a:noFill/>
          </a:ln>
        </p:spPr>
      </p:pic>
      <p:pic>
        <p:nvPicPr>
          <p:cNvPr descr="En bild som visar mörk&#10;&#10;Automatiskt genererad beskrivning" id="113" name="Google Shape;113;p5"/>
          <p:cNvPicPr preferRelativeResize="0"/>
          <p:nvPr/>
        </p:nvPicPr>
        <p:blipFill rotWithShape="1">
          <a:blip r:embed="rId7">
            <a:alphaModFix/>
          </a:blip>
          <a:srcRect b="0" l="0" r="0" t="0"/>
          <a:stretch/>
        </p:blipFill>
        <p:spPr>
          <a:xfrm rot="1090340">
            <a:off x="9405418" y="2219289"/>
            <a:ext cx="458609" cy="1553930"/>
          </a:xfrm>
          <a:prstGeom prst="rect">
            <a:avLst/>
          </a:prstGeom>
          <a:noFill/>
          <a:ln>
            <a:noFill/>
          </a:ln>
        </p:spPr>
      </p:pic>
      <p:pic>
        <p:nvPicPr>
          <p:cNvPr id="114" name="Google Shape;114;p5"/>
          <p:cNvPicPr preferRelativeResize="0"/>
          <p:nvPr/>
        </p:nvPicPr>
        <p:blipFill rotWithShape="1">
          <a:blip r:embed="rId8">
            <a:alphaModFix/>
          </a:blip>
          <a:srcRect b="0" l="0" r="0" t="0"/>
          <a:stretch/>
        </p:blipFill>
        <p:spPr>
          <a:xfrm rot="2386767">
            <a:off x="3880162" y="3838179"/>
            <a:ext cx="610769" cy="654051"/>
          </a:xfrm>
          <a:prstGeom prst="rect">
            <a:avLst/>
          </a:prstGeom>
          <a:noFill/>
          <a:ln>
            <a:noFill/>
          </a:ln>
        </p:spPr>
      </p:pic>
      <p:sp>
        <p:nvSpPr>
          <p:cNvPr id="115" name="Google Shape;115;p5"/>
          <p:cNvSpPr/>
          <p:nvPr/>
        </p:nvSpPr>
        <p:spPr>
          <a:xfrm>
            <a:off x="1145667" y="1275962"/>
            <a:ext cx="1022571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4000" u="none" cap="none" strike="noStrike">
                <a:solidFill>
                  <a:schemeClr val="dk1"/>
                </a:solidFill>
                <a:latin typeface="Calibri"/>
                <a:ea typeface="Calibri"/>
                <a:cs typeface="Calibri"/>
                <a:sym typeface="Calibri"/>
              </a:rPr>
              <a:t>Désinformation</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122" name="Shape 122"/>
        <p:cNvGrpSpPr/>
        <p:nvPr/>
      </p:nvGrpSpPr>
      <p:grpSpPr>
        <a:xfrm>
          <a:off x="0" y="0"/>
          <a:ext cx="0" cy="0"/>
          <a:chOff x="0" y="0"/>
          <a:chExt cx="0" cy="0"/>
        </a:xfrm>
      </p:grpSpPr>
      <p:grpSp>
        <p:nvGrpSpPr>
          <p:cNvPr id="123" name="Google Shape;123;p6"/>
          <p:cNvGrpSpPr/>
          <p:nvPr/>
        </p:nvGrpSpPr>
        <p:grpSpPr>
          <a:xfrm>
            <a:off x="2388041" y="2376885"/>
            <a:ext cx="2800178" cy="970835"/>
            <a:chOff x="1727641" y="2312612"/>
            <a:chExt cx="2800178" cy="970835"/>
          </a:xfrm>
        </p:grpSpPr>
        <p:pic>
          <p:nvPicPr>
            <p:cNvPr descr="En bild som visar text, clipart, silhuett&#10;&#10;Automatiskt genererad beskrivning" id="124" name="Google Shape;124;p6"/>
            <p:cNvPicPr preferRelativeResize="0"/>
            <p:nvPr/>
          </p:nvPicPr>
          <p:blipFill rotWithShape="1">
            <a:blip r:embed="rId3">
              <a:alphaModFix/>
            </a:blip>
            <a:srcRect b="0" l="0" r="0" t="0"/>
            <a:stretch/>
          </p:blipFill>
          <p:spPr>
            <a:xfrm>
              <a:off x="1727641" y="2316735"/>
              <a:ext cx="1729340" cy="966712"/>
            </a:xfrm>
            <a:prstGeom prst="rect">
              <a:avLst/>
            </a:prstGeom>
            <a:noFill/>
            <a:ln>
              <a:noFill/>
            </a:ln>
          </p:spPr>
        </p:pic>
        <p:grpSp>
          <p:nvGrpSpPr>
            <p:cNvPr id="125" name="Google Shape;125;p6"/>
            <p:cNvGrpSpPr/>
            <p:nvPr/>
          </p:nvGrpSpPr>
          <p:grpSpPr>
            <a:xfrm>
              <a:off x="2155367" y="2312612"/>
              <a:ext cx="2372452" cy="916090"/>
              <a:chOff x="1733631" y="3530634"/>
              <a:chExt cx="2428992" cy="979984"/>
            </a:xfrm>
          </p:grpSpPr>
          <p:pic>
            <p:nvPicPr>
              <p:cNvPr descr="En bild som visar text, tecken&#10;&#10;Automatiskt genererad beskrivning" id="126" name="Google Shape;126;p6"/>
              <p:cNvPicPr preferRelativeResize="0"/>
              <p:nvPr/>
            </p:nvPicPr>
            <p:blipFill rotWithShape="1">
              <a:blip r:embed="rId4">
                <a:alphaModFix/>
              </a:blip>
              <a:srcRect b="0" l="0" r="0" t="0"/>
              <a:stretch/>
            </p:blipFill>
            <p:spPr>
              <a:xfrm>
                <a:off x="3060142" y="3530634"/>
                <a:ext cx="1102481" cy="979984"/>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rot="2386767">
                <a:off x="1804153" y="3885655"/>
                <a:ext cx="310884" cy="332915"/>
              </a:xfrm>
              <a:prstGeom prst="rect">
                <a:avLst/>
              </a:prstGeom>
              <a:noFill/>
              <a:ln>
                <a:noFill/>
              </a:ln>
            </p:spPr>
          </p:pic>
        </p:grpSp>
      </p:grpSp>
      <p:pic>
        <p:nvPicPr>
          <p:cNvPr descr="En bild som visar clipart&#10;&#10;Automatiskt genererad beskrivning" id="128" name="Google Shape;128;p6"/>
          <p:cNvPicPr preferRelativeResize="0"/>
          <p:nvPr/>
        </p:nvPicPr>
        <p:blipFill rotWithShape="1">
          <a:blip r:embed="rId6">
            <a:alphaModFix/>
          </a:blip>
          <a:srcRect b="0" l="0" r="0" t="0"/>
          <a:stretch/>
        </p:blipFill>
        <p:spPr>
          <a:xfrm>
            <a:off x="969016" y="2289461"/>
            <a:ext cx="1844510" cy="3786836"/>
          </a:xfrm>
          <a:prstGeom prst="rect">
            <a:avLst/>
          </a:prstGeom>
          <a:noFill/>
          <a:ln>
            <a:noFill/>
          </a:ln>
        </p:spPr>
      </p:pic>
      <p:grpSp>
        <p:nvGrpSpPr>
          <p:cNvPr id="129" name="Google Shape;129;p6"/>
          <p:cNvGrpSpPr/>
          <p:nvPr/>
        </p:nvGrpSpPr>
        <p:grpSpPr>
          <a:xfrm>
            <a:off x="5823897" y="861613"/>
            <a:ext cx="5947981" cy="5102901"/>
            <a:chOff x="5823897" y="861613"/>
            <a:chExt cx="5947981" cy="5102901"/>
          </a:xfrm>
        </p:grpSpPr>
        <p:pic>
          <p:nvPicPr>
            <p:cNvPr descr="En bild som visar stråkinstrument, byrå&#10;&#10;Automatiskt genererad beskrivning" id="130" name="Google Shape;130;p6"/>
            <p:cNvPicPr preferRelativeResize="0"/>
            <p:nvPr/>
          </p:nvPicPr>
          <p:blipFill rotWithShape="1">
            <a:blip r:embed="rId7">
              <a:alphaModFix/>
            </a:blip>
            <a:srcRect b="0" l="0" r="0" t="0"/>
            <a:stretch/>
          </p:blipFill>
          <p:spPr>
            <a:xfrm>
              <a:off x="8835019" y="861613"/>
              <a:ext cx="2936859" cy="2286899"/>
            </a:xfrm>
            <a:prstGeom prst="rect">
              <a:avLst/>
            </a:prstGeom>
            <a:noFill/>
            <a:ln>
              <a:noFill/>
            </a:ln>
          </p:spPr>
        </p:pic>
        <p:pic>
          <p:nvPicPr>
            <p:cNvPr id="131" name="Google Shape;131;p6"/>
            <p:cNvPicPr preferRelativeResize="0"/>
            <p:nvPr/>
          </p:nvPicPr>
          <p:blipFill rotWithShape="1">
            <a:blip r:embed="rId8">
              <a:alphaModFix/>
            </a:blip>
            <a:srcRect b="0" l="0" r="0" t="0"/>
            <a:stretch/>
          </p:blipFill>
          <p:spPr>
            <a:xfrm>
              <a:off x="9615428" y="1316676"/>
              <a:ext cx="1455410" cy="914939"/>
            </a:xfrm>
            <a:prstGeom prst="rect">
              <a:avLst/>
            </a:prstGeom>
            <a:noFill/>
            <a:ln>
              <a:noFill/>
            </a:ln>
          </p:spPr>
        </p:pic>
        <p:pic>
          <p:nvPicPr>
            <p:cNvPr id="132" name="Google Shape;132;p6"/>
            <p:cNvPicPr preferRelativeResize="0"/>
            <p:nvPr/>
          </p:nvPicPr>
          <p:blipFill rotWithShape="1">
            <a:blip r:embed="rId9">
              <a:alphaModFix/>
            </a:blip>
            <a:srcRect b="0" l="0" r="0" t="0"/>
            <a:stretch/>
          </p:blipFill>
          <p:spPr>
            <a:xfrm>
              <a:off x="5823897" y="3068392"/>
              <a:ext cx="3845225" cy="2896122"/>
            </a:xfrm>
            <a:prstGeom prst="rect">
              <a:avLst/>
            </a:prstGeom>
            <a:noFill/>
            <a:ln>
              <a:noFill/>
            </a:ln>
          </p:spPr>
        </p:pic>
      </p:grpSp>
      <p:pic>
        <p:nvPicPr>
          <p:cNvPr descr="En bild som visar stråkinstrument&#10;&#10;Automatiskt genererad beskrivning" id="133" name="Google Shape;133;p6"/>
          <p:cNvPicPr preferRelativeResize="0"/>
          <p:nvPr/>
        </p:nvPicPr>
        <p:blipFill rotWithShape="1">
          <a:blip r:embed="rId10">
            <a:alphaModFix/>
          </a:blip>
          <a:srcRect b="0" l="0" r="0" t="0"/>
          <a:stretch/>
        </p:blipFill>
        <p:spPr>
          <a:xfrm rot="471748">
            <a:off x="5394685" y="1145919"/>
            <a:ext cx="2456576" cy="1762734"/>
          </a:xfrm>
          <a:prstGeom prst="rect">
            <a:avLst/>
          </a:prstGeom>
          <a:noFill/>
          <a:ln>
            <a:noFill/>
          </a:ln>
        </p:spPr>
      </p:pic>
      <p:pic>
        <p:nvPicPr>
          <p:cNvPr descr="En bild som visar text, tecken&#10;&#10;Automatiskt genererad beskrivning" id="134" name="Google Shape;134;p6"/>
          <p:cNvPicPr preferRelativeResize="0"/>
          <p:nvPr/>
        </p:nvPicPr>
        <p:blipFill rotWithShape="1">
          <a:blip r:embed="rId11">
            <a:alphaModFix/>
          </a:blip>
          <a:srcRect b="0" l="0" r="0" t="0"/>
          <a:stretch/>
        </p:blipFill>
        <p:spPr>
          <a:xfrm>
            <a:off x="6052943" y="1544024"/>
            <a:ext cx="851677" cy="724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C2CA"/>
        </a:solidFill>
      </p:bgPr>
    </p:bg>
    <p:spTree>
      <p:nvGrpSpPr>
        <p:cNvPr id="141" name="Shape 141"/>
        <p:cNvGrpSpPr/>
        <p:nvPr/>
      </p:nvGrpSpPr>
      <p:grpSpPr>
        <a:xfrm>
          <a:off x="0" y="0"/>
          <a:ext cx="0" cy="0"/>
          <a:chOff x="0" y="0"/>
          <a:chExt cx="0" cy="0"/>
        </a:xfrm>
      </p:grpSpPr>
      <p:pic>
        <p:nvPicPr>
          <p:cNvPr id="142" name="Google Shape;142;p7"/>
          <p:cNvPicPr preferRelativeResize="0"/>
          <p:nvPr/>
        </p:nvPicPr>
        <p:blipFill rotWithShape="1">
          <a:blip r:embed="rId3">
            <a:alphaModFix/>
          </a:blip>
          <a:srcRect b="0" l="0" r="0" t="0"/>
          <a:stretch/>
        </p:blipFill>
        <p:spPr>
          <a:xfrm>
            <a:off x="3911745" y="1795619"/>
            <a:ext cx="4023215" cy="2529182"/>
          </a:xfrm>
          <a:prstGeom prst="rect">
            <a:avLst/>
          </a:prstGeom>
          <a:noFill/>
          <a:ln>
            <a:noFill/>
          </a:ln>
        </p:spPr>
      </p:pic>
      <p:grpSp>
        <p:nvGrpSpPr>
          <p:cNvPr id="143" name="Google Shape;143;p7"/>
          <p:cNvGrpSpPr/>
          <p:nvPr/>
        </p:nvGrpSpPr>
        <p:grpSpPr>
          <a:xfrm>
            <a:off x="1802605" y="4443467"/>
            <a:ext cx="8586790" cy="1872000"/>
            <a:chOff x="1918650" y="4077707"/>
            <a:chExt cx="8586790" cy="1872000"/>
          </a:xfrm>
        </p:grpSpPr>
        <p:sp>
          <p:nvSpPr>
            <p:cNvPr id="144" name="Google Shape;144;p7"/>
            <p:cNvSpPr/>
            <p:nvPr/>
          </p:nvSpPr>
          <p:spPr>
            <a:xfrm>
              <a:off x="1918650" y="4077707"/>
              <a:ext cx="8586790" cy="1872000"/>
            </a:xfrm>
            <a:custGeom>
              <a:rect b="b" l="l" r="r" t="t"/>
              <a:pathLst>
                <a:path extrusionOk="0" fill="none" h="1872000" w="858679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extrusionOk="0" h="1872000" w="858679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n bild som visar stråkinstrument, byrå&#10;&#10;Automatiskt genererad beskrivning" id="145" name="Google Shape;145;p7"/>
            <p:cNvPicPr preferRelativeResize="0"/>
            <p:nvPr/>
          </p:nvPicPr>
          <p:blipFill rotWithShape="1">
            <a:blip r:embed="rId4">
              <a:alphaModFix/>
            </a:blip>
            <a:srcRect b="0" l="0" r="0" t="0"/>
            <a:stretch/>
          </p:blipFill>
          <p:spPr>
            <a:xfrm>
              <a:off x="4207818" y="4315040"/>
              <a:ext cx="1953880" cy="1397334"/>
            </a:xfrm>
            <a:prstGeom prst="rect">
              <a:avLst/>
            </a:prstGeom>
            <a:noFill/>
            <a:ln>
              <a:noFill/>
            </a:ln>
          </p:spPr>
        </p:pic>
        <p:pic>
          <p:nvPicPr>
            <p:cNvPr descr="En bild som visar text, tecken&#10;&#10;Automatiskt genererad beskrivning" id="146" name="Google Shape;146;p7"/>
            <p:cNvPicPr preferRelativeResize="0"/>
            <p:nvPr/>
          </p:nvPicPr>
          <p:blipFill rotWithShape="1">
            <a:blip r:embed="rId5">
              <a:alphaModFix/>
            </a:blip>
            <a:srcRect b="0" l="0" r="0" t="0"/>
            <a:stretch/>
          </p:blipFill>
          <p:spPr>
            <a:xfrm>
              <a:off x="4864081" y="4505008"/>
              <a:ext cx="746113" cy="634747"/>
            </a:xfrm>
            <a:prstGeom prst="rect">
              <a:avLst/>
            </a:prstGeom>
            <a:noFill/>
            <a:ln>
              <a:noFill/>
            </a:ln>
          </p:spPr>
        </p:pic>
        <p:pic>
          <p:nvPicPr>
            <p:cNvPr descr="En bild som visar stråkinstrument, byrå&#10;&#10;Automatiskt genererad beskrivning" id="147" name="Google Shape;147;p7"/>
            <p:cNvPicPr preferRelativeResize="0"/>
            <p:nvPr/>
          </p:nvPicPr>
          <p:blipFill rotWithShape="1">
            <a:blip r:embed="rId4">
              <a:alphaModFix/>
            </a:blip>
            <a:srcRect b="0" l="0" r="0" t="0"/>
            <a:stretch/>
          </p:blipFill>
          <p:spPr>
            <a:xfrm>
              <a:off x="6266457" y="4315040"/>
              <a:ext cx="1953880" cy="1397334"/>
            </a:xfrm>
            <a:prstGeom prst="rect">
              <a:avLst/>
            </a:prstGeom>
            <a:noFill/>
            <a:ln>
              <a:noFill/>
            </a:ln>
          </p:spPr>
        </p:pic>
        <p:pic>
          <p:nvPicPr>
            <p:cNvPr descr="En bild som visar text, tecken&#10;&#10;Automatiskt genererad beskrivning" id="148" name="Google Shape;148;p7"/>
            <p:cNvPicPr preferRelativeResize="0"/>
            <p:nvPr/>
          </p:nvPicPr>
          <p:blipFill rotWithShape="1">
            <a:blip r:embed="rId5">
              <a:alphaModFix/>
            </a:blip>
            <a:srcRect b="0" l="0" r="0" t="0"/>
            <a:stretch/>
          </p:blipFill>
          <p:spPr>
            <a:xfrm>
              <a:off x="6922720" y="4505008"/>
              <a:ext cx="746113" cy="634747"/>
            </a:xfrm>
            <a:prstGeom prst="rect">
              <a:avLst/>
            </a:prstGeom>
            <a:noFill/>
            <a:ln>
              <a:noFill/>
            </a:ln>
          </p:spPr>
        </p:pic>
        <p:pic>
          <p:nvPicPr>
            <p:cNvPr descr="En bild som visar stråkinstrument, byrå&#10;&#10;Automatiskt genererad beskrivning" id="149" name="Google Shape;149;p7"/>
            <p:cNvPicPr preferRelativeResize="0"/>
            <p:nvPr/>
          </p:nvPicPr>
          <p:blipFill rotWithShape="1">
            <a:blip r:embed="rId4">
              <a:alphaModFix/>
            </a:blip>
            <a:srcRect b="0" l="0" r="0" t="0"/>
            <a:stretch/>
          </p:blipFill>
          <p:spPr>
            <a:xfrm>
              <a:off x="2173488" y="4315040"/>
              <a:ext cx="1953880" cy="1397334"/>
            </a:xfrm>
            <a:prstGeom prst="rect">
              <a:avLst/>
            </a:prstGeom>
            <a:noFill/>
            <a:ln>
              <a:noFill/>
            </a:ln>
          </p:spPr>
        </p:pic>
        <p:pic>
          <p:nvPicPr>
            <p:cNvPr descr="En bild som visar text, tecken&#10;&#10;Automatiskt genererad beskrivning" id="150" name="Google Shape;150;p7"/>
            <p:cNvPicPr preferRelativeResize="0"/>
            <p:nvPr/>
          </p:nvPicPr>
          <p:blipFill rotWithShape="1">
            <a:blip r:embed="rId5">
              <a:alphaModFix/>
            </a:blip>
            <a:srcRect b="0" l="0" r="0" t="0"/>
            <a:stretch/>
          </p:blipFill>
          <p:spPr>
            <a:xfrm>
              <a:off x="2805442" y="4505008"/>
              <a:ext cx="746113" cy="634747"/>
            </a:xfrm>
            <a:prstGeom prst="rect">
              <a:avLst/>
            </a:prstGeom>
            <a:noFill/>
            <a:ln>
              <a:noFill/>
            </a:ln>
          </p:spPr>
        </p:pic>
        <p:pic>
          <p:nvPicPr>
            <p:cNvPr descr="En bild som visar stråkinstrument, byrå&#10;&#10;Automatiskt genererad beskrivning" id="151" name="Google Shape;151;p7"/>
            <p:cNvPicPr preferRelativeResize="0"/>
            <p:nvPr/>
          </p:nvPicPr>
          <p:blipFill rotWithShape="1">
            <a:blip r:embed="rId4">
              <a:alphaModFix/>
            </a:blip>
            <a:srcRect b="0" l="0" r="0" t="0"/>
            <a:stretch/>
          </p:blipFill>
          <p:spPr>
            <a:xfrm>
              <a:off x="8314828" y="4315040"/>
              <a:ext cx="1953880" cy="1397334"/>
            </a:xfrm>
            <a:prstGeom prst="rect">
              <a:avLst/>
            </a:prstGeom>
            <a:noFill/>
            <a:ln>
              <a:noFill/>
            </a:ln>
          </p:spPr>
        </p:pic>
        <p:pic>
          <p:nvPicPr>
            <p:cNvPr descr="En bild som visar text, tecken&#10;&#10;Automatiskt genererad beskrivning" id="152" name="Google Shape;152;p7"/>
            <p:cNvPicPr preferRelativeResize="0"/>
            <p:nvPr/>
          </p:nvPicPr>
          <p:blipFill rotWithShape="1">
            <a:blip r:embed="rId5">
              <a:alphaModFix/>
            </a:blip>
            <a:srcRect b="0" l="0" r="0" t="0"/>
            <a:stretch/>
          </p:blipFill>
          <p:spPr>
            <a:xfrm>
              <a:off x="8971091" y="4505008"/>
              <a:ext cx="746113" cy="634747"/>
            </a:xfrm>
            <a:prstGeom prst="rect">
              <a:avLst/>
            </a:prstGeom>
            <a:noFill/>
            <a:ln>
              <a:noFill/>
            </a:ln>
          </p:spPr>
        </p:pic>
      </p:grpSp>
      <p:sp>
        <p:nvSpPr>
          <p:cNvPr id="153" name="Google Shape;153;p7"/>
          <p:cNvSpPr/>
          <p:nvPr/>
        </p:nvSpPr>
        <p:spPr>
          <a:xfrm>
            <a:off x="1145667" y="1275962"/>
            <a:ext cx="1022571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4000" u="none" cap="none" strike="noStrike">
                <a:solidFill>
                  <a:schemeClr val="dk1"/>
                </a:solidFill>
                <a:latin typeface="Calibri"/>
                <a:ea typeface="Calibri"/>
                <a:cs typeface="Calibri"/>
                <a:sym typeface="Calibri"/>
              </a:rPr>
              <a:t>Discrimination</a:t>
            </a:r>
            <a:endParaRPr b="0" i="0" sz="40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8"/>
          <p:cNvGrpSpPr/>
          <p:nvPr/>
        </p:nvGrpSpPr>
        <p:grpSpPr>
          <a:xfrm>
            <a:off x="1820781" y="4726902"/>
            <a:ext cx="8550435" cy="1728000"/>
            <a:chOff x="1918650" y="4077707"/>
            <a:chExt cx="8586790" cy="1872000"/>
          </a:xfrm>
        </p:grpSpPr>
        <p:sp>
          <p:nvSpPr>
            <p:cNvPr id="162" name="Google Shape;162;p8"/>
            <p:cNvSpPr/>
            <p:nvPr/>
          </p:nvSpPr>
          <p:spPr>
            <a:xfrm>
              <a:off x="1918650" y="4077707"/>
              <a:ext cx="8586790" cy="1872000"/>
            </a:xfrm>
            <a:custGeom>
              <a:rect b="b" l="l" r="r" t="t"/>
              <a:pathLst>
                <a:path extrusionOk="0" fill="none" h="1872000" w="858679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extrusionOk="0" h="1872000" w="858679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n bild som visar stråkinstrument, byrå&#10;&#10;Automatiskt genererad beskrivning" id="163" name="Google Shape;163;p8"/>
            <p:cNvPicPr preferRelativeResize="0"/>
            <p:nvPr/>
          </p:nvPicPr>
          <p:blipFill rotWithShape="1">
            <a:blip r:embed="rId3">
              <a:alphaModFix/>
            </a:blip>
            <a:srcRect b="0" l="0" r="0" t="0"/>
            <a:stretch/>
          </p:blipFill>
          <p:spPr>
            <a:xfrm>
              <a:off x="4207818" y="4315040"/>
              <a:ext cx="1953880" cy="1397334"/>
            </a:xfrm>
            <a:prstGeom prst="rect">
              <a:avLst/>
            </a:prstGeom>
            <a:noFill/>
            <a:ln>
              <a:noFill/>
            </a:ln>
          </p:spPr>
        </p:pic>
        <p:pic>
          <p:nvPicPr>
            <p:cNvPr descr="En bild som visar text, tecken&#10;&#10;Automatiskt genererad beskrivning" id="164" name="Google Shape;164;p8"/>
            <p:cNvPicPr preferRelativeResize="0"/>
            <p:nvPr/>
          </p:nvPicPr>
          <p:blipFill rotWithShape="1">
            <a:blip r:embed="rId4">
              <a:alphaModFix/>
            </a:blip>
            <a:srcRect b="0" l="0" r="0" t="0"/>
            <a:stretch/>
          </p:blipFill>
          <p:spPr>
            <a:xfrm>
              <a:off x="4864081" y="4505008"/>
              <a:ext cx="746113" cy="634747"/>
            </a:xfrm>
            <a:prstGeom prst="rect">
              <a:avLst/>
            </a:prstGeom>
            <a:noFill/>
            <a:ln>
              <a:noFill/>
            </a:ln>
          </p:spPr>
        </p:pic>
        <p:pic>
          <p:nvPicPr>
            <p:cNvPr descr="En bild som visar stråkinstrument, byrå&#10;&#10;Automatiskt genererad beskrivning" id="165" name="Google Shape;165;p8"/>
            <p:cNvPicPr preferRelativeResize="0"/>
            <p:nvPr/>
          </p:nvPicPr>
          <p:blipFill rotWithShape="1">
            <a:blip r:embed="rId3">
              <a:alphaModFix/>
            </a:blip>
            <a:srcRect b="0" l="0" r="0" t="0"/>
            <a:stretch/>
          </p:blipFill>
          <p:spPr>
            <a:xfrm>
              <a:off x="6266457" y="4315040"/>
              <a:ext cx="1953880" cy="1397334"/>
            </a:xfrm>
            <a:prstGeom prst="rect">
              <a:avLst/>
            </a:prstGeom>
            <a:noFill/>
            <a:ln>
              <a:noFill/>
            </a:ln>
          </p:spPr>
        </p:pic>
        <p:pic>
          <p:nvPicPr>
            <p:cNvPr descr="En bild som visar text, tecken&#10;&#10;Automatiskt genererad beskrivning" id="166" name="Google Shape;166;p8"/>
            <p:cNvPicPr preferRelativeResize="0"/>
            <p:nvPr/>
          </p:nvPicPr>
          <p:blipFill rotWithShape="1">
            <a:blip r:embed="rId4">
              <a:alphaModFix/>
            </a:blip>
            <a:srcRect b="0" l="0" r="0" t="0"/>
            <a:stretch/>
          </p:blipFill>
          <p:spPr>
            <a:xfrm>
              <a:off x="6922720" y="4505008"/>
              <a:ext cx="746113" cy="634747"/>
            </a:xfrm>
            <a:prstGeom prst="rect">
              <a:avLst/>
            </a:prstGeom>
            <a:noFill/>
            <a:ln>
              <a:noFill/>
            </a:ln>
          </p:spPr>
        </p:pic>
        <p:pic>
          <p:nvPicPr>
            <p:cNvPr descr="En bild som visar stråkinstrument, byrå&#10;&#10;Automatiskt genererad beskrivning" id="167" name="Google Shape;167;p8"/>
            <p:cNvPicPr preferRelativeResize="0"/>
            <p:nvPr/>
          </p:nvPicPr>
          <p:blipFill rotWithShape="1">
            <a:blip r:embed="rId3">
              <a:alphaModFix/>
            </a:blip>
            <a:srcRect b="0" l="0" r="0" t="0"/>
            <a:stretch/>
          </p:blipFill>
          <p:spPr>
            <a:xfrm>
              <a:off x="2173488" y="4315040"/>
              <a:ext cx="1953880" cy="1397334"/>
            </a:xfrm>
            <a:prstGeom prst="rect">
              <a:avLst/>
            </a:prstGeom>
            <a:noFill/>
            <a:ln>
              <a:noFill/>
            </a:ln>
          </p:spPr>
        </p:pic>
        <p:pic>
          <p:nvPicPr>
            <p:cNvPr descr="En bild som visar text, tecken&#10;&#10;Automatiskt genererad beskrivning" id="168" name="Google Shape;168;p8"/>
            <p:cNvPicPr preferRelativeResize="0"/>
            <p:nvPr/>
          </p:nvPicPr>
          <p:blipFill rotWithShape="1">
            <a:blip r:embed="rId4">
              <a:alphaModFix/>
            </a:blip>
            <a:srcRect b="0" l="0" r="0" t="0"/>
            <a:stretch/>
          </p:blipFill>
          <p:spPr>
            <a:xfrm>
              <a:off x="2805442" y="4505008"/>
              <a:ext cx="746113" cy="634747"/>
            </a:xfrm>
            <a:prstGeom prst="rect">
              <a:avLst/>
            </a:prstGeom>
            <a:noFill/>
            <a:ln>
              <a:noFill/>
            </a:ln>
          </p:spPr>
        </p:pic>
        <p:pic>
          <p:nvPicPr>
            <p:cNvPr descr="En bild som visar stråkinstrument, byrå&#10;&#10;Automatiskt genererad beskrivning" id="169" name="Google Shape;169;p8"/>
            <p:cNvPicPr preferRelativeResize="0"/>
            <p:nvPr/>
          </p:nvPicPr>
          <p:blipFill rotWithShape="1">
            <a:blip r:embed="rId3">
              <a:alphaModFix/>
            </a:blip>
            <a:srcRect b="0" l="0" r="0" t="0"/>
            <a:stretch/>
          </p:blipFill>
          <p:spPr>
            <a:xfrm>
              <a:off x="8314828" y="4315040"/>
              <a:ext cx="1953880" cy="1397334"/>
            </a:xfrm>
            <a:prstGeom prst="rect">
              <a:avLst/>
            </a:prstGeom>
            <a:noFill/>
            <a:ln>
              <a:noFill/>
            </a:ln>
          </p:spPr>
        </p:pic>
        <p:pic>
          <p:nvPicPr>
            <p:cNvPr descr="En bild som visar text, tecken&#10;&#10;Automatiskt genererad beskrivning" id="170" name="Google Shape;170;p8"/>
            <p:cNvPicPr preferRelativeResize="0"/>
            <p:nvPr/>
          </p:nvPicPr>
          <p:blipFill rotWithShape="1">
            <a:blip r:embed="rId4">
              <a:alphaModFix/>
            </a:blip>
            <a:srcRect b="0" l="0" r="0" t="0"/>
            <a:stretch/>
          </p:blipFill>
          <p:spPr>
            <a:xfrm>
              <a:off x="8971091" y="4505008"/>
              <a:ext cx="746113" cy="634747"/>
            </a:xfrm>
            <a:prstGeom prst="rect">
              <a:avLst/>
            </a:prstGeom>
            <a:noFill/>
            <a:ln>
              <a:noFill/>
            </a:ln>
          </p:spPr>
        </p:pic>
      </p:grpSp>
      <p:sp>
        <p:nvSpPr>
          <p:cNvPr id="171" name="Google Shape;171;p8"/>
          <p:cNvSpPr/>
          <p:nvPr/>
        </p:nvSpPr>
        <p:spPr>
          <a:xfrm>
            <a:off x="3129279" y="3019222"/>
            <a:ext cx="5933441" cy="1728000"/>
          </a:xfrm>
          <a:custGeom>
            <a:rect b="b" l="l" r="r" t="t"/>
            <a:pathLst>
              <a:path extrusionOk="0" fill="none" h="1728000" w="5933441">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extrusionOk="0" h="1728000" w="5933441">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2" name="Google Shape;172;p8"/>
          <p:cNvPicPr preferRelativeResize="0"/>
          <p:nvPr/>
        </p:nvPicPr>
        <p:blipFill rotWithShape="1">
          <a:blip r:embed="rId5">
            <a:alphaModFix/>
          </a:blip>
          <a:srcRect b="0" l="0" r="0" t="0"/>
          <a:stretch/>
        </p:blipFill>
        <p:spPr>
          <a:xfrm>
            <a:off x="3586462" y="3164156"/>
            <a:ext cx="2311642" cy="1453207"/>
          </a:xfrm>
          <a:prstGeom prst="rect">
            <a:avLst/>
          </a:prstGeom>
          <a:noFill/>
          <a:ln>
            <a:noFill/>
          </a:ln>
        </p:spPr>
      </p:pic>
      <p:sp>
        <p:nvSpPr>
          <p:cNvPr id="173" name="Google Shape;173;p8"/>
          <p:cNvSpPr/>
          <p:nvPr/>
        </p:nvSpPr>
        <p:spPr>
          <a:xfrm>
            <a:off x="4477777" y="1070848"/>
            <a:ext cx="3236442" cy="1958534"/>
          </a:xfrm>
          <a:custGeom>
            <a:rect b="b" l="l" r="r" t="t"/>
            <a:pathLst>
              <a:path extrusionOk="0" fill="none" h="1958534" w="3236442">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extrusionOk="0" h="1958534" w="3236442">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lt1"/>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4" name="Google Shape;174;p8"/>
          <p:cNvPicPr preferRelativeResize="0"/>
          <p:nvPr/>
        </p:nvPicPr>
        <p:blipFill rotWithShape="1">
          <a:blip r:embed="rId5">
            <a:alphaModFix/>
          </a:blip>
          <a:srcRect b="0" l="0" r="0" t="0"/>
          <a:stretch/>
        </p:blipFill>
        <p:spPr>
          <a:xfrm>
            <a:off x="6297795" y="3186017"/>
            <a:ext cx="2311642" cy="1453207"/>
          </a:xfrm>
          <a:prstGeom prst="rect">
            <a:avLst/>
          </a:prstGeom>
          <a:noFill/>
          <a:ln>
            <a:noFill/>
          </a:ln>
        </p:spPr>
      </p:pic>
      <p:pic>
        <p:nvPicPr>
          <p:cNvPr descr="En bild som visar text, vektorgrafik&#10;&#10;Automatiskt genererad beskrivning" id="175" name="Google Shape;175;p8"/>
          <p:cNvPicPr preferRelativeResize="0"/>
          <p:nvPr/>
        </p:nvPicPr>
        <p:blipFill rotWithShape="1">
          <a:blip r:embed="rId6">
            <a:alphaModFix/>
          </a:blip>
          <a:srcRect b="0" l="0" r="0" t="0"/>
          <a:stretch/>
        </p:blipFill>
        <p:spPr>
          <a:xfrm>
            <a:off x="5481543" y="1232001"/>
            <a:ext cx="1228909" cy="1626069"/>
          </a:xfrm>
          <a:prstGeom prst="rect">
            <a:avLst/>
          </a:prstGeom>
          <a:noFill/>
          <a:ln>
            <a:noFill/>
          </a:ln>
        </p:spPr>
      </p:pic>
      <p:sp>
        <p:nvSpPr>
          <p:cNvPr id="176" name="Google Shape;176;p8"/>
          <p:cNvSpPr/>
          <p:nvPr/>
        </p:nvSpPr>
        <p:spPr>
          <a:xfrm>
            <a:off x="1145667" y="1275962"/>
            <a:ext cx="1022571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4000" u="none" cap="none" strike="noStrike">
                <a:solidFill>
                  <a:schemeClr val="dk1"/>
                </a:solidFill>
                <a:latin typeface="Calibri"/>
                <a:ea typeface="Calibri"/>
                <a:cs typeface="Calibri"/>
                <a:sym typeface="Calibri"/>
              </a:rPr>
              <a:t>Violence</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E0DF"/>
        </a:solidFill>
      </p:bgPr>
    </p:bg>
    <p:spTree>
      <p:nvGrpSpPr>
        <p:cNvPr id="183" name="Shape 183"/>
        <p:cNvGrpSpPr/>
        <p:nvPr/>
      </p:nvGrpSpPr>
      <p:grpSpPr>
        <a:xfrm>
          <a:off x="0" y="0"/>
          <a:ext cx="0" cy="0"/>
          <a:chOff x="0" y="0"/>
          <a:chExt cx="0" cy="0"/>
        </a:xfrm>
      </p:grpSpPr>
      <p:pic>
        <p:nvPicPr>
          <p:cNvPr descr="En bild som visar text&#10;&#10;Automatiskt genererad beskrivning" id="184" name="Google Shape;184;p9"/>
          <p:cNvPicPr preferRelativeResize="0"/>
          <p:nvPr/>
        </p:nvPicPr>
        <p:blipFill rotWithShape="1">
          <a:blip r:embed="rId3">
            <a:alphaModFix/>
          </a:blip>
          <a:srcRect b="0" l="0" r="0" t="0"/>
          <a:stretch/>
        </p:blipFill>
        <p:spPr>
          <a:xfrm>
            <a:off x="4902740" y="1269109"/>
            <a:ext cx="3835719" cy="814654"/>
          </a:xfrm>
          <a:prstGeom prst="rect">
            <a:avLst/>
          </a:prstGeom>
          <a:noFill/>
          <a:ln>
            <a:noFill/>
          </a:ln>
        </p:spPr>
      </p:pic>
      <p:pic>
        <p:nvPicPr>
          <p:cNvPr id="185" name="Google Shape;185;p9"/>
          <p:cNvPicPr preferRelativeResize="0"/>
          <p:nvPr/>
        </p:nvPicPr>
        <p:blipFill rotWithShape="1">
          <a:blip r:embed="rId4">
            <a:alphaModFix/>
          </a:blip>
          <a:srcRect b="0" l="0" r="0" t="0"/>
          <a:stretch/>
        </p:blipFill>
        <p:spPr>
          <a:xfrm>
            <a:off x="3635595" y="1108927"/>
            <a:ext cx="902569" cy="1135017"/>
          </a:xfrm>
          <a:prstGeom prst="rect">
            <a:avLst/>
          </a:prstGeom>
          <a:noFill/>
          <a:ln>
            <a:noFill/>
          </a:ln>
        </p:spPr>
      </p:pic>
      <p:pic>
        <p:nvPicPr>
          <p:cNvPr descr="En bild som visar text, vektorgrafik&#10;&#10;Automatiskt genererad beskrivning" id="186" name="Google Shape;186;p9"/>
          <p:cNvPicPr preferRelativeResize="0"/>
          <p:nvPr/>
        </p:nvPicPr>
        <p:blipFill rotWithShape="1">
          <a:blip r:embed="rId5">
            <a:alphaModFix/>
          </a:blip>
          <a:srcRect b="0" l="0" r="0" t="0"/>
          <a:stretch/>
        </p:blipFill>
        <p:spPr>
          <a:xfrm>
            <a:off x="9206994" y="956172"/>
            <a:ext cx="2189178" cy="1418485"/>
          </a:xfrm>
          <a:prstGeom prst="rect">
            <a:avLst/>
          </a:prstGeom>
          <a:noFill/>
          <a:ln>
            <a:noFill/>
          </a:ln>
        </p:spPr>
      </p:pic>
      <p:pic>
        <p:nvPicPr>
          <p:cNvPr descr="En bild som visar text&#10;&#10;Automatiskt genererad beskrivning" id="187" name="Google Shape;187;p9"/>
          <p:cNvPicPr preferRelativeResize="0"/>
          <p:nvPr/>
        </p:nvPicPr>
        <p:blipFill rotWithShape="1">
          <a:blip r:embed="rId3">
            <a:alphaModFix/>
          </a:blip>
          <a:srcRect b="0" l="0" r="0" t="0"/>
          <a:stretch/>
        </p:blipFill>
        <p:spPr>
          <a:xfrm>
            <a:off x="4902740" y="3189111"/>
            <a:ext cx="3835720" cy="814654"/>
          </a:xfrm>
          <a:prstGeom prst="rect">
            <a:avLst/>
          </a:prstGeom>
          <a:noFill/>
          <a:ln>
            <a:noFill/>
          </a:ln>
        </p:spPr>
      </p:pic>
      <p:pic>
        <p:nvPicPr>
          <p:cNvPr descr="En bild som visar text&#10;&#10;Automatiskt genererad beskrivning" id="188" name="Google Shape;188;p9"/>
          <p:cNvPicPr preferRelativeResize="0"/>
          <p:nvPr/>
        </p:nvPicPr>
        <p:blipFill rotWithShape="1">
          <a:blip r:embed="rId3">
            <a:alphaModFix/>
          </a:blip>
          <a:srcRect b="0" l="0" r="0" t="0"/>
          <a:stretch/>
        </p:blipFill>
        <p:spPr>
          <a:xfrm>
            <a:off x="4902740" y="5123932"/>
            <a:ext cx="3862788" cy="814654"/>
          </a:xfrm>
          <a:prstGeom prst="rect">
            <a:avLst/>
          </a:prstGeom>
          <a:noFill/>
          <a:ln>
            <a:noFill/>
          </a:ln>
        </p:spPr>
      </p:pic>
      <p:pic>
        <p:nvPicPr>
          <p:cNvPr descr="En bild som visar text, yxa, visitkort, vektorgrafik&#10;&#10;Automatiskt genererad beskrivning" id="189" name="Google Shape;189;p9"/>
          <p:cNvPicPr preferRelativeResize="0"/>
          <p:nvPr/>
        </p:nvPicPr>
        <p:blipFill rotWithShape="1">
          <a:blip r:embed="rId6">
            <a:alphaModFix/>
          </a:blip>
          <a:srcRect b="0" l="0" r="0" t="0"/>
          <a:stretch/>
        </p:blipFill>
        <p:spPr>
          <a:xfrm rot="1285175">
            <a:off x="3757389" y="5011322"/>
            <a:ext cx="455069" cy="950922"/>
          </a:xfrm>
          <a:prstGeom prst="rect">
            <a:avLst/>
          </a:prstGeom>
          <a:noFill/>
          <a:ln>
            <a:noFill/>
          </a:ln>
        </p:spPr>
      </p:pic>
      <p:pic>
        <p:nvPicPr>
          <p:cNvPr descr="En bild som visar text, yxa, visitkort, vektorgrafik&#10;&#10;Automatiskt genererad beskrivning" id="190" name="Google Shape;190;p9"/>
          <p:cNvPicPr preferRelativeResize="0"/>
          <p:nvPr/>
        </p:nvPicPr>
        <p:blipFill rotWithShape="1">
          <a:blip r:embed="rId7">
            <a:alphaModFix/>
          </a:blip>
          <a:srcRect b="0" l="0" r="0" t="0"/>
          <a:stretch/>
        </p:blipFill>
        <p:spPr>
          <a:xfrm rot="1285175">
            <a:off x="9347226" y="4511370"/>
            <a:ext cx="1058651" cy="2212179"/>
          </a:xfrm>
          <a:prstGeom prst="rect">
            <a:avLst/>
          </a:prstGeom>
          <a:noFill/>
          <a:ln>
            <a:noFill/>
          </a:ln>
        </p:spPr>
      </p:pic>
      <p:pic>
        <p:nvPicPr>
          <p:cNvPr descr="En bild som visar text, yxa, visitkort, vektorgrafik&#10;&#10;Automatiskt genererad beskrivning" id="191" name="Google Shape;191;p9"/>
          <p:cNvPicPr preferRelativeResize="0"/>
          <p:nvPr/>
        </p:nvPicPr>
        <p:blipFill rotWithShape="1">
          <a:blip r:embed="rId8">
            <a:alphaModFix/>
          </a:blip>
          <a:srcRect b="0" l="0" r="0" t="0"/>
          <a:stretch/>
        </p:blipFill>
        <p:spPr>
          <a:xfrm rot="1285175">
            <a:off x="3793516" y="3126694"/>
            <a:ext cx="455069" cy="950922"/>
          </a:xfrm>
          <a:prstGeom prst="rect">
            <a:avLst/>
          </a:prstGeom>
          <a:noFill/>
          <a:ln>
            <a:noFill/>
          </a:ln>
        </p:spPr>
      </p:pic>
      <p:grpSp>
        <p:nvGrpSpPr>
          <p:cNvPr id="192" name="Google Shape;192;p9"/>
          <p:cNvGrpSpPr/>
          <p:nvPr/>
        </p:nvGrpSpPr>
        <p:grpSpPr>
          <a:xfrm>
            <a:off x="9087265" y="2821854"/>
            <a:ext cx="2596782" cy="1509178"/>
            <a:chOff x="8264274" y="2536507"/>
            <a:chExt cx="2828020" cy="1672546"/>
          </a:xfrm>
        </p:grpSpPr>
        <p:pic>
          <p:nvPicPr>
            <p:cNvPr descr="En bild som visar text, yxa, visitkort, vektorgrafik&#10;&#10;Automatiskt genererad beskrivning" id="193" name="Google Shape;193;p9"/>
            <p:cNvPicPr preferRelativeResize="0"/>
            <p:nvPr/>
          </p:nvPicPr>
          <p:blipFill rotWithShape="1">
            <a:blip r:embed="rId9">
              <a:alphaModFix/>
            </a:blip>
            <a:srcRect b="0" l="0" r="0" t="0"/>
            <a:stretch/>
          </p:blipFill>
          <p:spPr>
            <a:xfrm rot="1285175">
              <a:off x="10479304" y="2586762"/>
              <a:ext cx="455069" cy="950922"/>
            </a:xfrm>
            <a:prstGeom prst="rect">
              <a:avLst/>
            </a:prstGeom>
            <a:noFill/>
            <a:ln>
              <a:noFill/>
            </a:ln>
          </p:spPr>
        </p:pic>
        <p:pic>
          <p:nvPicPr>
            <p:cNvPr descr="En bild som visar text, yxa, visitkort, vektorgrafik&#10;&#10;Automatiskt genererad beskrivning" id="194" name="Google Shape;194;p9"/>
            <p:cNvPicPr preferRelativeResize="0"/>
            <p:nvPr/>
          </p:nvPicPr>
          <p:blipFill rotWithShape="1">
            <a:blip r:embed="rId9">
              <a:alphaModFix/>
            </a:blip>
            <a:srcRect b="0" l="0" r="0" t="0"/>
            <a:stretch/>
          </p:blipFill>
          <p:spPr>
            <a:xfrm rot="1285175">
              <a:off x="9941449" y="3127546"/>
              <a:ext cx="455069" cy="950922"/>
            </a:xfrm>
            <a:prstGeom prst="rect">
              <a:avLst/>
            </a:prstGeom>
            <a:noFill/>
            <a:ln>
              <a:noFill/>
            </a:ln>
          </p:spPr>
        </p:pic>
        <p:pic>
          <p:nvPicPr>
            <p:cNvPr descr="En bild som visar text, yxa, visitkort, vektorgrafik&#10;&#10;Automatiskt genererad beskrivning" id="195" name="Google Shape;195;p9"/>
            <p:cNvPicPr preferRelativeResize="0"/>
            <p:nvPr/>
          </p:nvPicPr>
          <p:blipFill rotWithShape="1">
            <a:blip r:embed="rId9">
              <a:alphaModFix/>
            </a:blip>
            <a:srcRect b="0" l="0" r="0" t="0"/>
            <a:stretch/>
          </p:blipFill>
          <p:spPr>
            <a:xfrm rot="1285175">
              <a:off x="9789050" y="2659773"/>
              <a:ext cx="455069" cy="950922"/>
            </a:xfrm>
            <a:prstGeom prst="rect">
              <a:avLst/>
            </a:prstGeom>
            <a:noFill/>
            <a:ln>
              <a:noFill/>
            </a:ln>
          </p:spPr>
        </p:pic>
        <p:pic>
          <p:nvPicPr>
            <p:cNvPr descr="En bild som visar text, yxa, visitkort, vektorgrafik&#10;&#10;Automatiskt genererad beskrivning" id="196" name="Google Shape;196;p9"/>
            <p:cNvPicPr preferRelativeResize="0"/>
            <p:nvPr/>
          </p:nvPicPr>
          <p:blipFill rotWithShape="1">
            <a:blip r:embed="rId9">
              <a:alphaModFix/>
            </a:blip>
            <a:srcRect b="0" l="0" r="0" t="0"/>
            <a:stretch/>
          </p:blipFill>
          <p:spPr>
            <a:xfrm rot="1285175">
              <a:off x="9220945" y="3207876"/>
              <a:ext cx="455069" cy="950922"/>
            </a:xfrm>
            <a:prstGeom prst="rect">
              <a:avLst/>
            </a:prstGeom>
            <a:noFill/>
            <a:ln>
              <a:noFill/>
            </a:ln>
          </p:spPr>
        </p:pic>
        <p:pic>
          <p:nvPicPr>
            <p:cNvPr descr="En bild som visar text, yxa, visitkort, vektorgrafik&#10;&#10;Automatiskt genererad beskrivning" id="197" name="Google Shape;197;p9"/>
            <p:cNvPicPr preferRelativeResize="0"/>
            <p:nvPr/>
          </p:nvPicPr>
          <p:blipFill rotWithShape="1">
            <a:blip r:embed="rId9">
              <a:alphaModFix/>
            </a:blip>
            <a:srcRect b="0" l="0" r="0" t="0"/>
            <a:stretch/>
          </p:blipFill>
          <p:spPr>
            <a:xfrm rot="1285175">
              <a:off x="9173988" y="2601830"/>
              <a:ext cx="455069" cy="950922"/>
            </a:xfrm>
            <a:prstGeom prst="rect">
              <a:avLst/>
            </a:prstGeom>
            <a:noFill/>
            <a:ln>
              <a:noFill/>
            </a:ln>
          </p:spPr>
        </p:pic>
        <p:pic>
          <p:nvPicPr>
            <p:cNvPr descr="En bild som visar text, yxa, visitkort, vektorgrafik&#10;&#10;Automatiskt genererad beskrivning" id="198" name="Google Shape;198;p9"/>
            <p:cNvPicPr preferRelativeResize="0"/>
            <p:nvPr/>
          </p:nvPicPr>
          <p:blipFill rotWithShape="1">
            <a:blip r:embed="rId9">
              <a:alphaModFix/>
            </a:blip>
            <a:srcRect b="0" l="0" r="0" t="0"/>
            <a:stretch/>
          </p:blipFill>
          <p:spPr>
            <a:xfrm rot="1285175">
              <a:off x="8574593" y="3174194"/>
              <a:ext cx="455069" cy="950922"/>
            </a:xfrm>
            <a:prstGeom prst="rect">
              <a:avLst/>
            </a:prstGeom>
            <a:noFill/>
            <a:ln>
              <a:noFill/>
            </a:ln>
          </p:spPr>
        </p:pic>
        <p:pic>
          <p:nvPicPr>
            <p:cNvPr descr="En bild som visar text, yxa, visitkort, vektorgrafik&#10;&#10;Automatiskt genererad beskrivning" id="199" name="Google Shape;199;p9"/>
            <p:cNvPicPr preferRelativeResize="0"/>
            <p:nvPr/>
          </p:nvPicPr>
          <p:blipFill rotWithShape="1">
            <a:blip r:embed="rId9">
              <a:alphaModFix/>
            </a:blip>
            <a:srcRect b="0" l="0" r="0" t="0"/>
            <a:stretch/>
          </p:blipFill>
          <p:spPr>
            <a:xfrm rot="1285175">
              <a:off x="8422194" y="2659773"/>
              <a:ext cx="455069" cy="950922"/>
            </a:xfrm>
            <a:prstGeom prst="rect">
              <a:avLst/>
            </a:prstGeom>
            <a:noFill/>
            <a:ln>
              <a:noFill/>
            </a:ln>
          </p:spPr>
        </p:pic>
      </p:grpSp>
      <p:sp>
        <p:nvSpPr>
          <p:cNvPr id="200" name="Google Shape;200;p9"/>
          <p:cNvSpPr/>
          <p:nvPr/>
        </p:nvSpPr>
        <p:spPr>
          <a:xfrm>
            <a:off x="795828" y="1266744"/>
            <a:ext cx="238978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4000" u="none" cap="none" strike="noStrike">
                <a:solidFill>
                  <a:srgbClr val="000000"/>
                </a:solidFill>
                <a:latin typeface="Calibri"/>
                <a:ea typeface="Calibri"/>
                <a:cs typeface="Calibri"/>
                <a:sym typeface="Calibri"/>
              </a:rPr>
              <a:t>Ampleur</a:t>
            </a:r>
            <a:r>
              <a:rPr b="1" i="0" lang="fr-FR" sz="4400" u="none" cap="none" strike="noStrike">
                <a:solidFill>
                  <a:srgbClr val="000000"/>
                </a:solidFill>
                <a:latin typeface="Calibri"/>
                <a:ea typeface="Calibri"/>
                <a:cs typeface="Calibri"/>
                <a:sym typeface="Calibri"/>
              </a:rPr>
              <a:t> </a:t>
            </a:r>
            <a:endParaRPr b="1" i="0" sz="4400" u="none" cap="none" strike="noStrike">
              <a:solidFill>
                <a:schemeClr val="dk1"/>
              </a:solidFill>
              <a:latin typeface="Calibri"/>
              <a:ea typeface="Calibri"/>
              <a:cs typeface="Calibri"/>
              <a:sym typeface="Calibri"/>
            </a:endParaRPr>
          </a:p>
        </p:txBody>
      </p:sp>
      <p:sp>
        <p:nvSpPr>
          <p:cNvPr id="201" name="Google Shape;201;p9"/>
          <p:cNvSpPr/>
          <p:nvPr/>
        </p:nvSpPr>
        <p:spPr>
          <a:xfrm>
            <a:off x="1386642" y="5102063"/>
            <a:ext cx="179897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4000" u="none" cap="none" strike="noStrike">
                <a:solidFill>
                  <a:schemeClr val="dk1"/>
                </a:solidFill>
                <a:latin typeface="Calibri"/>
                <a:ea typeface="Calibri"/>
                <a:cs typeface="Calibri"/>
                <a:sym typeface="Calibri"/>
              </a:rPr>
              <a:t>Impact</a:t>
            </a:r>
            <a:endParaRPr b="0" i="0" sz="4400" u="none" cap="none" strike="noStrike">
              <a:solidFill>
                <a:schemeClr val="dk1"/>
              </a:solidFill>
              <a:latin typeface="Calibri"/>
              <a:ea typeface="Calibri"/>
              <a:cs typeface="Calibri"/>
              <a:sym typeface="Calibri"/>
            </a:endParaRPr>
          </a:p>
        </p:txBody>
      </p:sp>
      <p:sp>
        <p:nvSpPr>
          <p:cNvPr id="202" name="Google Shape;202;p9"/>
          <p:cNvSpPr/>
          <p:nvPr/>
        </p:nvSpPr>
        <p:spPr>
          <a:xfrm>
            <a:off x="570903" y="3184403"/>
            <a:ext cx="261470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4000" u="none" cap="none" strike="noStrike">
                <a:solidFill>
                  <a:schemeClr val="dk1"/>
                </a:solidFill>
                <a:latin typeface="Calibri"/>
                <a:ea typeface="Calibri"/>
                <a:cs typeface="Calibri"/>
                <a:sym typeface="Calibri"/>
              </a:rPr>
              <a:t>Fréquence</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7" ma:contentTypeDescription="Skapa ett nytt dokument." ma:contentTypeScope="" ma:versionID="9cfda9da4867df8d805c8f0ffb65e8e0">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4f3d7ee6cce47c066515ccff00c654e5"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1917F89E-DC27-4DD8-B1C1-C56414D6C50F}"/>
</file>

<file path=customXml/itemProps2.xml><?xml version="1.0" encoding="utf-8"?>
<ds:datastoreItem xmlns:ds="http://schemas.openxmlformats.org/officeDocument/2006/customXml" ds:itemID="{A96BAB35-C798-49E0-BC1D-4AFE0337B51A}"/>
</file>

<file path=customXml/itemProps3.xml><?xml version="1.0" encoding="utf-8"?>
<ds:datastoreItem xmlns:ds="http://schemas.openxmlformats.org/officeDocument/2006/customXml" ds:itemID="{995E0AE5-F8F3-4463-8AD5-48DB3349A83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FORB Learning Platform;Katherine.Cash@smc.global</dc:creator>
  <dcterms:created xsi:type="dcterms:W3CDTF">2021-07-01T21:41:19Z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