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2" r:id="rId5"/>
    <p:sldMasterId id="2147483654" r:id="rId6"/>
    <p:sldMasterId id="2147483656" r:id="rId7"/>
    <p:sldMasterId id="2147483658" r:id="rId8"/>
  </p:sldMasterIdLst>
  <p:notesMasterIdLst>
    <p:notesMasterId r:id="rId13"/>
  </p:notesMasterIdLst>
  <p:sldIdLst>
    <p:sldId id="256" r:id="rId9"/>
    <p:sldId id="257" r:id="rId10"/>
    <p:sldId id="258" r:id="rId11"/>
    <p:sldId id="259"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63">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hOPUvZijHfvyvdGgNdlu1rqY8DY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6" d="100"/>
          <a:sy n="146" d="100"/>
        </p:scale>
        <p:origin x="126" y="210"/>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 name="Google Shape;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 name="Google Shape;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ar-SA"/>
              <a:t>1</a:t>
            </a:fld>
            <a:endParaRPr/>
          </a:p>
        </p:txBody>
      </p:sp>
      <p:sp>
        <p:nvSpPr>
          <p:cNvPr id="47" name="Google Shape;47;p1: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ar-SA"/>
              <a:t>2022-03-07</a:t>
            </a:r>
            <a:endParaRPr/>
          </a:p>
        </p:txBody>
      </p:sp>
      <p:sp>
        <p:nvSpPr>
          <p:cNvPr id="48" name="Google Shape;48;p1: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ar-SA"/>
              <a:t>FORB</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r" rtl="1">
              <a:lnSpc>
                <a:spcPct val="107000"/>
              </a:lnSpc>
              <a:spcBef>
                <a:spcPts val="0"/>
              </a:spcBef>
              <a:spcAft>
                <a:spcPts val="0"/>
              </a:spcAft>
              <a:buNone/>
            </a:pPr>
            <a:r>
              <a:rPr lang="ar-SA" sz="1200" b="1">
                <a:solidFill>
                  <a:srgbClr val="000000"/>
                </a:solidFill>
                <a:latin typeface="Calibri"/>
                <a:ea typeface="Calibri"/>
                <a:cs typeface="Calibri"/>
                <a:sym typeface="Calibri"/>
              </a:rPr>
              <a:t>العمل في مجموعات: رحلتنا إلى التغيير (تابع)</a:t>
            </a:r>
            <a:endParaRPr sz="1200">
              <a:latin typeface="Calibri"/>
              <a:ea typeface="Calibri"/>
              <a:cs typeface="Calibri"/>
              <a:sym typeface="Calibri"/>
            </a:endParaRPr>
          </a:p>
          <a:p>
            <a:pPr marL="0" lvl="0" indent="0" algn="r" rtl="1">
              <a:lnSpc>
                <a:spcPct val="107000"/>
              </a:lnSpc>
              <a:spcBef>
                <a:spcPts val="800"/>
              </a:spcBef>
              <a:spcAft>
                <a:spcPts val="0"/>
              </a:spcAft>
              <a:buNone/>
            </a:pPr>
            <a:r>
              <a:rPr lang="ar-SA" sz="1200">
                <a:solidFill>
                  <a:srgbClr val="000000"/>
                </a:solidFill>
                <a:latin typeface="Calibri"/>
                <a:ea typeface="Calibri"/>
                <a:cs typeface="Calibri"/>
                <a:sym typeface="Calibri"/>
              </a:rPr>
              <a:t>استخدام الشرائح </a:t>
            </a:r>
            <a:r>
              <a:rPr lang="ar-SA">
                <a:solidFill>
                  <a:srgbClr val="000000"/>
                </a:solidFill>
              </a:rPr>
              <a:t>٢</a:t>
            </a:r>
            <a:r>
              <a:rPr lang="ar-SA" sz="1200">
                <a:solidFill>
                  <a:srgbClr val="000000"/>
                </a:solidFill>
                <a:latin typeface="Calibri"/>
                <a:ea typeface="Calibri"/>
                <a:cs typeface="Calibri"/>
                <a:sym typeface="Calibri"/>
              </a:rPr>
              <a:t>-</a:t>
            </a:r>
            <a:r>
              <a:rPr lang="ar-SA">
                <a:solidFill>
                  <a:srgbClr val="000000"/>
                </a:solidFill>
              </a:rPr>
              <a:t>٣</a:t>
            </a:r>
            <a:r>
              <a:rPr lang="ar-SA" sz="1200">
                <a:solidFill>
                  <a:srgbClr val="000000"/>
                </a:solidFill>
                <a:latin typeface="Calibri"/>
                <a:ea typeface="Calibri"/>
                <a:cs typeface="Calibri"/>
                <a:sym typeface="Calibri"/>
              </a:rPr>
              <a:t> في مقدمة التمرين</a:t>
            </a:r>
            <a:endParaRPr sz="1200">
              <a:latin typeface="Calibri"/>
              <a:ea typeface="Calibri"/>
              <a:cs typeface="Calibri"/>
              <a:sym typeface="Calibri"/>
            </a:endParaRPr>
          </a:p>
          <a:p>
            <a:pPr marL="0" lvl="0" indent="0" algn="r" rtl="1">
              <a:lnSpc>
                <a:spcPct val="107000"/>
              </a:lnSpc>
              <a:spcBef>
                <a:spcPts val="800"/>
              </a:spcBef>
              <a:spcAft>
                <a:spcPts val="0"/>
              </a:spcAft>
              <a:buNone/>
            </a:pPr>
            <a:r>
              <a:rPr lang="ar-SA" sz="1200">
                <a:solidFill>
                  <a:srgbClr val="000000"/>
                </a:solidFill>
                <a:latin typeface="Calibri"/>
                <a:ea typeface="Calibri"/>
                <a:cs typeface="Calibri"/>
                <a:sym typeface="Calibri"/>
              </a:rPr>
              <a:t> </a:t>
            </a:r>
            <a:endParaRPr sz="1200">
              <a:latin typeface="Calibri"/>
              <a:ea typeface="Calibri"/>
              <a:cs typeface="Calibri"/>
              <a:sym typeface="Calibri"/>
            </a:endParaRPr>
          </a:p>
          <a:p>
            <a:pPr marL="0" lvl="0" indent="0" algn="r" rtl="1">
              <a:lnSpc>
                <a:spcPct val="107000"/>
              </a:lnSpc>
              <a:spcBef>
                <a:spcPts val="800"/>
              </a:spcBef>
              <a:spcAft>
                <a:spcPts val="0"/>
              </a:spcAft>
              <a:buNone/>
            </a:pPr>
            <a:r>
              <a:rPr lang="ar-SA" sz="1200">
                <a:solidFill>
                  <a:srgbClr val="000000"/>
                </a:solidFill>
                <a:latin typeface="Calibri"/>
                <a:ea typeface="Calibri"/>
                <a:cs typeface="Calibri"/>
                <a:sym typeface="Calibri"/>
              </a:rPr>
              <a:t>مرحباً بالجميع مرة أخرى في الجلسة الأخيرة من الدورة. شجعوا المشاركين بالقول إنهم قاموا بعمل رائع.</a:t>
            </a:r>
            <a:endParaRPr sz="1200">
              <a:latin typeface="Calibri"/>
              <a:ea typeface="Calibri"/>
              <a:cs typeface="Calibri"/>
              <a:sym typeface="Calibri"/>
            </a:endParaRPr>
          </a:p>
        </p:txBody>
      </p:sp>
      <p:sp>
        <p:nvSpPr>
          <p:cNvPr id="56" name="Google Shape;5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ar-SA"/>
              <a:t>2</a:t>
            </a:fld>
            <a:endParaRPr/>
          </a:p>
        </p:txBody>
      </p:sp>
      <p:sp>
        <p:nvSpPr>
          <p:cNvPr id="57" name="Google Shape;57;p2: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ar-SA"/>
              <a:t>2022-03-07</a:t>
            </a:r>
            <a:endParaRPr/>
          </a:p>
        </p:txBody>
      </p:sp>
      <p:sp>
        <p:nvSpPr>
          <p:cNvPr id="58" name="Google Shape;58;p2: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ar-SA"/>
              <a:t>FORB</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r" rtl="1">
              <a:lnSpc>
                <a:spcPct val="107000"/>
              </a:lnSpc>
              <a:spcBef>
                <a:spcPts val="0"/>
              </a:spcBef>
              <a:spcAft>
                <a:spcPts val="0"/>
              </a:spcAft>
              <a:buNone/>
            </a:pPr>
            <a:r>
              <a:rPr lang="ar-SA" sz="1200">
                <a:solidFill>
                  <a:srgbClr val="000000"/>
                </a:solidFill>
                <a:latin typeface="Calibri"/>
                <a:ea typeface="Calibri"/>
                <a:cs typeface="Calibri"/>
                <a:sym typeface="Calibri"/>
              </a:rPr>
              <a:t> </a:t>
            </a:r>
            <a:endParaRPr sz="1200">
              <a:latin typeface="Calibri"/>
              <a:ea typeface="Calibri"/>
              <a:cs typeface="Calibri"/>
              <a:sym typeface="Calibri"/>
            </a:endParaRPr>
          </a:p>
          <a:p>
            <a:pPr marL="0" lvl="0" indent="0" algn="r" rtl="1">
              <a:spcBef>
                <a:spcPts val="800"/>
              </a:spcBef>
              <a:spcAft>
                <a:spcPts val="0"/>
              </a:spcAft>
              <a:buNone/>
            </a:pPr>
            <a:r>
              <a:rPr lang="ar-SA" sz="1200">
                <a:solidFill>
                  <a:srgbClr val="000000"/>
                </a:solidFill>
                <a:latin typeface="Calibri"/>
                <a:ea typeface="Calibri"/>
                <a:cs typeface="Calibri"/>
                <a:sym typeface="Calibri"/>
              </a:rPr>
              <a:t>ينبغي دعوة المشاركين إلى العودة إلى مجموعات تخطيط العمل من الجلسة السابقة لمواصلة العمل في "رحلة التغيير". شجعوا المجموعات على التركيز على التكتيكات وخطوات العمل إذا لم يبدؤوا فيها حتى الآن. أخبروا المجموعات كم لديهم من الوقت.</a:t>
            </a:r>
            <a:endParaRPr sz="1200">
              <a:latin typeface="Calibri"/>
              <a:ea typeface="Calibri"/>
              <a:cs typeface="Calibri"/>
              <a:sym typeface="Calibri"/>
            </a:endParaRPr>
          </a:p>
        </p:txBody>
      </p:sp>
      <p:sp>
        <p:nvSpPr>
          <p:cNvPr id="65" name="Google Shape;65;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ar-SA"/>
              <a:t>FORB</a:t>
            </a:r>
            <a:endParaRPr/>
          </a:p>
        </p:txBody>
      </p:sp>
      <p:sp>
        <p:nvSpPr>
          <p:cNvPr id="66" name="Google Shape;66;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ar-SA"/>
              <a:t>2022-03-07</a:t>
            </a:r>
            <a:endParaRPr/>
          </a:p>
        </p:txBody>
      </p:sp>
      <p:sp>
        <p:nvSpPr>
          <p:cNvPr id="67" name="Google Shape;6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ar-SA"/>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r>
              <a:rPr lang="ar-SA" sz="1200" b="1">
                <a:solidFill>
                  <a:srgbClr val="000000"/>
                </a:solidFill>
                <a:latin typeface="Calibri"/>
                <a:ea typeface="Calibri"/>
                <a:cs typeface="Calibri"/>
                <a:sym typeface="Calibri"/>
              </a:rPr>
              <a:t>الاحتفال </a:t>
            </a:r>
            <a:br>
              <a:rPr lang="ar-SA" sz="1200">
                <a:latin typeface="Calibri"/>
                <a:ea typeface="Calibri"/>
                <a:cs typeface="Calibri"/>
                <a:sym typeface="Calibri"/>
              </a:rPr>
            </a:br>
            <a:r>
              <a:rPr lang="ar-SA" sz="1200">
                <a:solidFill>
                  <a:srgbClr val="000000"/>
                </a:solidFill>
                <a:latin typeface="Calibri"/>
                <a:ea typeface="Calibri"/>
                <a:cs typeface="Calibri"/>
                <a:sym typeface="Calibri"/>
              </a:rPr>
              <a:t>ينبغي عرض هذه الشريحة خلال الاحتفال في نهاية الجلسة.</a:t>
            </a:r>
            <a:endParaRPr sz="1200">
              <a:solidFill>
                <a:schemeClr val="dk1"/>
              </a:solidFill>
              <a:latin typeface="Calibri"/>
              <a:ea typeface="Calibri"/>
              <a:cs typeface="Calibri"/>
              <a:sym typeface="Calibri"/>
            </a:endParaRPr>
          </a:p>
        </p:txBody>
      </p:sp>
      <p:sp>
        <p:nvSpPr>
          <p:cNvPr id="73" name="Google Shape;73;p4: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ar-SA"/>
              <a:t>FORB</a:t>
            </a:r>
            <a:endParaRPr/>
          </a:p>
        </p:txBody>
      </p:sp>
      <p:sp>
        <p:nvSpPr>
          <p:cNvPr id="74" name="Google Shape;74;p4: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r>
              <a:rPr lang="ar-SA"/>
              <a:t>2022-03-07</a:t>
            </a:r>
            <a:endParaRPr/>
          </a:p>
        </p:txBody>
      </p:sp>
      <p:sp>
        <p:nvSpPr>
          <p:cNvPr id="75" name="Google Shape;75;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ar-SA"/>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ForbNY">
  <p:cSld name="ForbNY">
    <p:bg>
      <p:bgPr>
        <a:solidFill>
          <a:srgbClr val="F3E5D1"/>
        </a:solidFill>
        <a:effectLst/>
      </p:bgPr>
    </p:bg>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p:cSld name="Rubrik och innehåll">
    <p:spTree>
      <p:nvGrpSpPr>
        <p:cNvPr id="1" name="Shape 14"/>
        <p:cNvGrpSpPr/>
        <p:nvPr/>
      </p:nvGrpSpPr>
      <p:grpSpPr>
        <a:xfrm>
          <a:off x="0" y="0"/>
          <a:ext cx="0" cy="0"/>
          <a:chOff x="0" y="0"/>
          <a:chExt cx="0" cy="0"/>
        </a:xfrm>
      </p:grpSpPr>
      <p:sp>
        <p:nvSpPr>
          <p:cNvPr id="15" name="Google Shape;15;p7"/>
          <p:cNvSpPr txBox="1">
            <a:spLocks noGrp="1"/>
          </p:cNvSpPr>
          <p:nvPr>
            <p:ph type="body" idx="1"/>
          </p:nvPr>
        </p:nvSpPr>
        <p:spPr>
          <a:xfrm>
            <a:off x="838200" y="2276475"/>
            <a:ext cx="10515600" cy="39004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595959"/>
              </a:buClr>
              <a:buSzPts val="1800"/>
              <a:buChar char="•"/>
              <a:defRPr/>
            </a:lvl1pPr>
            <a:lvl2pPr marL="914400" lvl="1" indent="-342900" algn="l">
              <a:lnSpc>
                <a:spcPct val="90000"/>
              </a:lnSpc>
              <a:spcBef>
                <a:spcPts val="500"/>
              </a:spcBef>
              <a:spcAft>
                <a:spcPts val="0"/>
              </a:spcAft>
              <a:buClr>
                <a:srgbClr val="595959"/>
              </a:buClr>
              <a:buSzPts val="1800"/>
              <a:buChar char="•"/>
              <a:defRPr/>
            </a:lvl2pPr>
            <a:lvl3pPr marL="1371600" lvl="2" indent="-342900" algn="l">
              <a:lnSpc>
                <a:spcPct val="90000"/>
              </a:lnSpc>
              <a:spcBef>
                <a:spcPts val="500"/>
              </a:spcBef>
              <a:spcAft>
                <a:spcPts val="0"/>
              </a:spcAft>
              <a:buClr>
                <a:srgbClr val="595959"/>
              </a:buClr>
              <a:buSzPts val="1800"/>
              <a:buChar char="•"/>
              <a:defRPr/>
            </a:lvl3pPr>
            <a:lvl4pPr marL="1828800" lvl="3" indent="-342900" algn="l">
              <a:lnSpc>
                <a:spcPct val="90000"/>
              </a:lnSpc>
              <a:spcBef>
                <a:spcPts val="500"/>
              </a:spcBef>
              <a:spcAft>
                <a:spcPts val="0"/>
              </a:spcAft>
              <a:buClr>
                <a:srgbClr val="595959"/>
              </a:buClr>
              <a:buSzPts val="1800"/>
              <a:buChar char="•"/>
              <a:defRPr/>
            </a:lvl4pPr>
            <a:lvl5pPr marL="2286000" lvl="4" indent="-342900" algn="l">
              <a:lnSpc>
                <a:spcPct val="90000"/>
              </a:lnSpc>
              <a:spcBef>
                <a:spcPts val="500"/>
              </a:spcBef>
              <a:spcAft>
                <a:spcPts val="0"/>
              </a:spcAft>
              <a:buClr>
                <a:srgbClr val="59595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 name="Google Shape;16;p7"/>
          <p:cNvSpPr txBox="1">
            <a:spLocks noGrp="1"/>
          </p:cNvSpPr>
          <p:nvPr>
            <p:ph type="title"/>
          </p:nvPr>
        </p:nvSpPr>
        <p:spPr>
          <a:xfrm>
            <a:off x="838200" y="816388"/>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95959"/>
              </a:buClr>
              <a:buSzPts val="4400"/>
              <a:buFont typeface="Calibri"/>
              <a:buNone/>
              <a:defRPr b="0" i="0">
                <a:solidFill>
                  <a:srgbClr val="595959"/>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npassad layout">
  <p:cSld name="Anpassad layout">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838200" y="816388"/>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95959"/>
              </a:buClr>
              <a:buSzPts val="4400"/>
              <a:buFont typeface="Calibri"/>
              <a:buNone/>
              <a:defRPr b="0" i="0">
                <a:solidFill>
                  <a:srgbClr val="595959"/>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Start">
  <p:cSld name="1_Start">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838200" y="816388"/>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95959"/>
              </a:buClr>
              <a:buSzPts val="4400"/>
              <a:buFont typeface="Calibri"/>
              <a:buNone/>
              <a:defRPr b="0" i="0">
                <a:solidFill>
                  <a:srgbClr val="595959"/>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Endast rubrik">
  <p:cSld name="1_Endast rubrik">
    <p:spTree>
      <p:nvGrpSpPr>
        <p:cNvPr id="1" name="Shape 29"/>
        <p:cNvGrpSpPr/>
        <p:nvPr/>
      </p:nvGrpSpPr>
      <p:grpSpPr>
        <a:xfrm>
          <a:off x="0" y="0"/>
          <a:ext cx="0" cy="0"/>
          <a:chOff x="0" y="0"/>
          <a:chExt cx="0" cy="0"/>
        </a:xfrm>
      </p:grpSpPr>
      <p:sp>
        <p:nvSpPr>
          <p:cNvPr id="30" name="Google Shape;30;p12"/>
          <p:cNvSpPr txBox="1">
            <a:spLocks noGrp="1"/>
          </p:cNvSpPr>
          <p:nvPr>
            <p:ph type="title"/>
          </p:nvPr>
        </p:nvSpPr>
        <p:spPr>
          <a:xfrm>
            <a:off x="838200" y="816388"/>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95959"/>
              </a:buClr>
              <a:buSzPts val="4400"/>
              <a:buFont typeface="Calibri"/>
              <a:buNone/>
              <a:defRPr b="0" i="0">
                <a:solidFill>
                  <a:srgbClr val="595959"/>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om">
  <p:cSld name="Tom">
    <p:spTree>
      <p:nvGrpSpPr>
        <p:cNvPr id="1" name="Shape 35"/>
        <p:cNvGrpSpPr/>
        <p:nvPr/>
      </p:nvGrpSpPr>
      <p:grpSpPr>
        <a:xfrm>
          <a:off x="0" y="0"/>
          <a:ext cx="0" cy="0"/>
          <a:chOff x="0" y="0"/>
          <a:chExt cx="0" cy="0"/>
        </a:xfrm>
      </p:grpSpPr>
      <p:sp>
        <p:nvSpPr>
          <p:cNvPr id="36" name="Google Shape;36;p14"/>
          <p:cNvSpPr txBox="1">
            <a:spLocks noGrp="1"/>
          </p:cNvSpPr>
          <p:nvPr>
            <p:ph type="title"/>
          </p:nvPr>
        </p:nvSpPr>
        <p:spPr>
          <a:xfrm>
            <a:off x="838200" y="816388"/>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95959"/>
              </a:buClr>
              <a:buSzPts val="4400"/>
              <a:buFont typeface="Calibri"/>
              <a:buNone/>
              <a:defRPr b="0" i="0">
                <a:solidFill>
                  <a:srgbClr val="595959"/>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Endast rubrik">
  <p:cSld name="1_Endast rubrik">
    <p:spTree>
      <p:nvGrpSpPr>
        <p:cNvPr id="1" name="Shape 41"/>
        <p:cNvGrpSpPr/>
        <p:nvPr/>
      </p:nvGrpSpPr>
      <p:grpSpPr>
        <a:xfrm>
          <a:off x="0" y="0"/>
          <a:ext cx="0" cy="0"/>
          <a:chOff x="0" y="0"/>
          <a:chExt cx="0" cy="0"/>
        </a:xfrm>
      </p:grpSpPr>
      <p:sp>
        <p:nvSpPr>
          <p:cNvPr id="42" name="Google Shape;42;p16"/>
          <p:cNvSpPr txBox="1">
            <a:spLocks noGrp="1"/>
          </p:cNvSpPr>
          <p:nvPr>
            <p:ph type="title"/>
          </p:nvPr>
        </p:nvSpPr>
        <p:spPr>
          <a:xfrm>
            <a:off x="838200" y="816388"/>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95959"/>
              </a:buClr>
              <a:buSzPts val="4400"/>
              <a:buFont typeface="Calibri"/>
              <a:buNone/>
              <a:defRPr b="0" i="0">
                <a:solidFill>
                  <a:srgbClr val="595959"/>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4D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595959"/>
              </a:buClr>
              <a:buSzPts val="4400"/>
              <a:buFont typeface="Calibri"/>
              <a:buNone/>
              <a:defRPr sz="4400" b="0" i="0" u="none" strike="noStrike" cap="none">
                <a:solidFill>
                  <a:srgbClr val="595959"/>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595959"/>
              </a:buClr>
              <a:buSzPts val="2800"/>
              <a:buFont typeface="Arial"/>
              <a:buChar char="•"/>
              <a:defRPr sz="2800" b="0" i="0" u="none" strike="noStrike" cap="none">
                <a:solidFill>
                  <a:srgbClr val="595959"/>
                </a:solidFill>
                <a:latin typeface="Calibri"/>
                <a:ea typeface="Calibri"/>
                <a:cs typeface="Calibri"/>
                <a:sym typeface="Calibri"/>
              </a:defRPr>
            </a:lvl1pPr>
            <a:lvl2pPr marL="914400" marR="0" lvl="1" indent="-381000" algn="l" rtl="0">
              <a:lnSpc>
                <a:spcPct val="90000"/>
              </a:lnSpc>
              <a:spcBef>
                <a:spcPts val="5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2pPr>
            <a:lvl3pPr marL="1371600" marR="0" lvl="2" indent="-355600" algn="l" rtl="0">
              <a:lnSpc>
                <a:spcPct val="90000"/>
              </a:lnSpc>
              <a:spcBef>
                <a:spcPts val="5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4pPr>
            <a:lvl5pPr marL="2286000" marR="0" lvl="4"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5"/>
          <p:cNvPicPr preferRelativeResize="0"/>
          <p:nvPr/>
        </p:nvPicPr>
        <p:blipFill rotWithShape="1">
          <a:blip r:embed="rId5">
            <a:alphaModFix/>
          </a:blip>
          <a:srcRect/>
          <a:stretch/>
        </p:blipFill>
        <p:spPr>
          <a:xfrm>
            <a:off x="-863" y="0"/>
            <a:ext cx="12192000" cy="228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1E0DF"/>
        </a:solidFill>
        <a:effectLst/>
      </p:bgPr>
    </p:bg>
    <p:spTree>
      <p:nvGrpSpPr>
        <p:cNvPr id="1" name="Shape 19"/>
        <p:cNvGrpSpPr/>
        <p:nvPr/>
      </p:nvGrpSpPr>
      <p:grpSpPr>
        <a:xfrm>
          <a:off x="0" y="0"/>
          <a:ext cx="0" cy="0"/>
          <a:chOff x="0" y="0"/>
          <a:chExt cx="0" cy="0"/>
        </a:xfrm>
      </p:grpSpPr>
      <p:sp>
        <p:nvSpPr>
          <p:cNvPr id="20" name="Google Shape;2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595959"/>
              </a:buClr>
              <a:buSzPts val="4400"/>
              <a:buFont typeface="Calibri"/>
              <a:buNone/>
              <a:defRPr sz="4400" b="0" i="0" u="none" strike="noStrike" cap="none">
                <a:solidFill>
                  <a:srgbClr val="595959"/>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595959"/>
              </a:buClr>
              <a:buSzPts val="2800"/>
              <a:buFont typeface="Arial"/>
              <a:buChar char="•"/>
              <a:defRPr sz="2800" b="0" i="0" u="none" strike="noStrike" cap="none">
                <a:solidFill>
                  <a:srgbClr val="595959"/>
                </a:solidFill>
                <a:latin typeface="Calibri"/>
                <a:ea typeface="Calibri"/>
                <a:cs typeface="Calibri"/>
                <a:sym typeface="Calibri"/>
              </a:defRPr>
            </a:lvl1pPr>
            <a:lvl2pPr marL="914400" marR="0" lvl="1" indent="-381000" algn="l" rtl="0">
              <a:lnSpc>
                <a:spcPct val="90000"/>
              </a:lnSpc>
              <a:spcBef>
                <a:spcPts val="5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2pPr>
            <a:lvl3pPr marL="1371600" marR="0" lvl="2" indent="-355600" algn="l" rtl="0">
              <a:lnSpc>
                <a:spcPct val="90000"/>
              </a:lnSpc>
              <a:spcBef>
                <a:spcPts val="5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4pPr>
            <a:lvl5pPr marL="2286000" marR="0" lvl="4"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2" name="Google Shape;22;p9"/>
          <p:cNvPicPr preferRelativeResize="0"/>
          <p:nvPr/>
        </p:nvPicPr>
        <p:blipFill rotWithShape="1">
          <a:blip r:embed="rId3">
            <a:alphaModFix/>
          </a:blip>
          <a:srcRect/>
          <a:stretch/>
        </p:blipFill>
        <p:spPr>
          <a:xfrm>
            <a:off x="-863" y="0"/>
            <a:ext cx="12192000" cy="228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D4C2CA"/>
        </a:solidFill>
        <a:effectLst/>
      </p:bgPr>
    </p:bg>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595959"/>
              </a:buClr>
              <a:buSzPts val="4400"/>
              <a:buFont typeface="Calibri"/>
              <a:buNone/>
              <a:defRPr sz="4400" b="0" i="0" u="none" strike="noStrike" cap="none">
                <a:solidFill>
                  <a:srgbClr val="595959"/>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595959"/>
              </a:buClr>
              <a:buSzPts val="2800"/>
              <a:buFont typeface="Arial"/>
              <a:buChar char="•"/>
              <a:defRPr sz="2800" b="0" i="0" u="none" strike="noStrike" cap="none">
                <a:solidFill>
                  <a:srgbClr val="595959"/>
                </a:solidFill>
                <a:latin typeface="Calibri"/>
                <a:ea typeface="Calibri"/>
                <a:cs typeface="Calibri"/>
                <a:sym typeface="Calibri"/>
              </a:defRPr>
            </a:lvl1pPr>
            <a:lvl2pPr marL="914400" marR="0" lvl="1" indent="-381000" algn="l" rtl="0">
              <a:lnSpc>
                <a:spcPct val="90000"/>
              </a:lnSpc>
              <a:spcBef>
                <a:spcPts val="5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2pPr>
            <a:lvl3pPr marL="1371600" marR="0" lvl="2" indent="-355600" algn="l" rtl="0">
              <a:lnSpc>
                <a:spcPct val="90000"/>
              </a:lnSpc>
              <a:spcBef>
                <a:spcPts val="5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4pPr>
            <a:lvl5pPr marL="2286000" marR="0" lvl="4"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8" name="Google Shape;28;p11"/>
          <p:cNvPicPr preferRelativeResize="0"/>
          <p:nvPr/>
        </p:nvPicPr>
        <p:blipFill rotWithShape="1">
          <a:blip r:embed="rId3">
            <a:alphaModFix/>
          </a:blip>
          <a:srcRect/>
          <a:stretch/>
        </p:blipFill>
        <p:spPr>
          <a:xfrm>
            <a:off x="-863" y="0"/>
            <a:ext cx="12192000" cy="228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595959"/>
              </a:buClr>
              <a:buSzPts val="2800"/>
              <a:buFont typeface="Arial"/>
              <a:buChar char="•"/>
              <a:defRPr sz="2800" b="0" i="0" u="none" strike="noStrike" cap="none">
                <a:solidFill>
                  <a:srgbClr val="595959"/>
                </a:solidFill>
                <a:latin typeface="Calibri"/>
                <a:ea typeface="Calibri"/>
                <a:cs typeface="Calibri"/>
                <a:sym typeface="Calibri"/>
              </a:defRPr>
            </a:lvl1pPr>
            <a:lvl2pPr marL="914400" marR="0" lvl="1" indent="-381000" algn="l" rtl="0">
              <a:lnSpc>
                <a:spcPct val="90000"/>
              </a:lnSpc>
              <a:spcBef>
                <a:spcPts val="5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2pPr>
            <a:lvl3pPr marL="1371600" marR="0" lvl="2" indent="-355600" algn="l" rtl="0">
              <a:lnSpc>
                <a:spcPct val="90000"/>
              </a:lnSpc>
              <a:spcBef>
                <a:spcPts val="5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4pPr>
            <a:lvl5pPr marL="2286000" marR="0" lvl="4" indent="-342900" algn="l" rtl="0">
              <a:lnSpc>
                <a:spcPct val="90000"/>
              </a:lnSpc>
              <a:spcBef>
                <a:spcPts val="500"/>
              </a:spcBef>
              <a:spcAft>
                <a:spcPts val="0"/>
              </a:spcAft>
              <a:buClr>
                <a:srgbClr val="595959"/>
              </a:buClr>
              <a:buSzPts val="1800"/>
              <a:buFont typeface="Arial"/>
              <a:buChar char="•"/>
              <a:defRPr sz="1800" b="0" i="0" u="none" strike="noStrike" cap="none">
                <a:solidFill>
                  <a:srgbClr val="595959"/>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3" name="Google Shape;33;p13"/>
          <p:cNvPicPr preferRelativeResize="0"/>
          <p:nvPr/>
        </p:nvPicPr>
        <p:blipFill rotWithShape="1">
          <a:blip r:embed="rId3">
            <a:alphaModFix/>
          </a:blip>
          <a:srcRect/>
          <a:stretch/>
        </p:blipFill>
        <p:spPr>
          <a:xfrm>
            <a:off x="-863" y="0"/>
            <a:ext cx="12192000" cy="228600"/>
          </a:xfrm>
          <a:prstGeom prst="rect">
            <a:avLst/>
          </a:prstGeom>
          <a:noFill/>
          <a:ln>
            <a:noFill/>
          </a:ln>
        </p:spPr>
      </p:pic>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595959"/>
              </a:buClr>
              <a:buSzPts val="4400"/>
              <a:buFont typeface="Calibri"/>
              <a:buNone/>
              <a:defRPr sz="4400" b="0" i="0" u="none" strike="noStrike" cap="none">
                <a:solidFill>
                  <a:srgbClr val="595959"/>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86A2AB"/>
        </a:solidFill>
        <a:effectLst/>
      </p:bgPr>
    </p:bg>
    <p:spTree>
      <p:nvGrpSpPr>
        <p:cNvPr id="1" name="Shape 37"/>
        <p:cNvGrpSpPr/>
        <p:nvPr/>
      </p:nvGrpSpPr>
      <p:grpSpPr>
        <a:xfrm>
          <a:off x="0" y="0"/>
          <a:ext cx="0" cy="0"/>
          <a:chOff x="0" y="0"/>
          <a:chExt cx="0" cy="0"/>
        </a:xfrm>
      </p:grpSpPr>
      <p:sp>
        <p:nvSpPr>
          <p:cNvPr id="38" name="Google Shape;3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0" name="Google Shape;40;p15"/>
          <p:cNvPicPr preferRelativeResize="0"/>
          <p:nvPr/>
        </p:nvPicPr>
        <p:blipFill rotWithShape="1">
          <a:blip r:embed="rId3">
            <a:alphaModFix/>
          </a:blip>
          <a:srcRect/>
          <a:stretch/>
        </p:blipFill>
        <p:spPr>
          <a:xfrm>
            <a:off x="-863" y="0"/>
            <a:ext cx="12192000" cy="228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AF7B">
            <a:alpha val="40000"/>
          </a:srgbClr>
        </a:solidFill>
        <a:effectLst/>
      </p:bgPr>
    </p:bg>
    <p:spTree>
      <p:nvGrpSpPr>
        <p:cNvPr id="1" name="Shape 49"/>
        <p:cNvGrpSpPr/>
        <p:nvPr/>
      </p:nvGrpSpPr>
      <p:grpSpPr>
        <a:xfrm>
          <a:off x="0" y="0"/>
          <a:ext cx="0" cy="0"/>
          <a:chOff x="0" y="0"/>
          <a:chExt cx="0" cy="0"/>
        </a:xfrm>
      </p:grpSpPr>
      <p:pic>
        <p:nvPicPr>
          <p:cNvPr id="50" name="Google Shape;50;p1"/>
          <p:cNvPicPr preferRelativeResize="0"/>
          <p:nvPr/>
        </p:nvPicPr>
        <p:blipFill rotWithShape="1">
          <a:blip r:embed="rId3">
            <a:alphaModFix/>
          </a:blip>
          <a:srcRect/>
          <a:stretch/>
        </p:blipFill>
        <p:spPr>
          <a:xfrm>
            <a:off x="5109028" y="5282109"/>
            <a:ext cx="1973944" cy="1307738"/>
          </a:xfrm>
          <a:prstGeom prst="rect">
            <a:avLst/>
          </a:prstGeom>
          <a:noFill/>
          <a:ln>
            <a:noFill/>
          </a:ln>
        </p:spPr>
      </p:pic>
      <p:sp>
        <p:nvSpPr>
          <p:cNvPr id="51" name="Google Shape;51;p1"/>
          <p:cNvSpPr txBox="1"/>
          <p:nvPr/>
        </p:nvSpPr>
        <p:spPr>
          <a:xfrm>
            <a:off x="0" y="936000"/>
            <a:ext cx="12192000" cy="1748171"/>
          </a:xfrm>
          <a:prstGeom prst="rect">
            <a:avLst/>
          </a:prstGeom>
          <a:noFill/>
          <a:ln>
            <a:noFill/>
          </a:ln>
        </p:spPr>
        <p:txBody>
          <a:bodyPr spcFirstLastPara="1" wrap="square" lIns="91425" tIns="45700" rIns="91425" bIns="45700" anchor="t" anchorCtr="0">
            <a:spAutoFit/>
          </a:bodyPr>
          <a:lstStyle/>
          <a:p>
            <a:pPr marL="0" marR="0" lvl="0" indent="0" algn="ctr" rtl="1">
              <a:lnSpc>
                <a:spcPct val="150000"/>
              </a:lnSpc>
              <a:spcBef>
                <a:spcPts val="0"/>
              </a:spcBef>
              <a:spcAft>
                <a:spcPts val="0"/>
              </a:spcAft>
              <a:buNone/>
            </a:pPr>
            <a:r>
              <a:rPr lang="ar-SA" sz="8000" b="0" i="0" u="none" strike="noStrike" cap="none">
                <a:solidFill>
                  <a:srgbClr val="595959"/>
                </a:solidFill>
                <a:latin typeface="Calibri"/>
                <a:ea typeface="Calibri"/>
                <a:cs typeface="Calibri"/>
                <a:sym typeface="Calibri"/>
              </a:rPr>
              <a:t>دورة صنّاع التغيير المحليين </a:t>
            </a:r>
            <a:endParaRPr sz="8000" b="0" i="0" u="none" strike="noStrike" cap="none">
              <a:solidFill>
                <a:srgbClr val="595959"/>
              </a:solidFill>
              <a:latin typeface="Calibri"/>
              <a:ea typeface="Calibri"/>
              <a:cs typeface="Calibri"/>
              <a:sym typeface="Calibri"/>
            </a:endParaRPr>
          </a:p>
        </p:txBody>
      </p:sp>
      <p:pic>
        <p:nvPicPr>
          <p:cNvPr id="52" name="Google Shape;52;p1"/>
          <p:cNvPicPr preferRelativeResize="0"/>
          <p:nvPr/>
        </p:nvPicPr>
        <p:blipFill rotWithShape="1">
          <a:blip r:embed="rId4">
            <a:alphaModFix/>
          </a:blip>
          <a:srcRect/>
          <a:stretch/>
        </p:blipFill>
        <p:spPr>
          <a:xfrm>
            <a:off x="3144976" y="3192435"/>
            <a:ext cx="5892800" cy="1346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6A2AB"/>
        </a:solidFill>
        <a:effectLst/>
      </p:bgPr>
    </p:bg>
    <p:spTree>
      <p:nvGrpSpPr>
        <p:cNvPr id="1" name="Shape 59"/>
        <p:cNvGrpSpPr/>
        <p:nvPr/>
      </p:nvGrpSpPr>
      <p:grpSpPr>
        <a:xfrm>
          <a:off x="0" y="0"/>
          <a:ext cx="0" cy="0"/>
          <a:chOff x="0" y="0"/>
          <a:chExt cx="0" cy="0"/>
        </a:xfrm>
      </p:grpSpPr>
      <p:sp>
        <p:nvSpPr>
          <p:cNvPr id="60" name="Google Shape;60;p2"/>
          <p:cNvSpPr txBox="1"/>
          <p:nvPr/>
        </p:nvSpPr>
        <p:spPr>
          <a:xfrm>
            <a:off x="0" y="800556"/>
            <a:ext cx="12192000" cy="2339700"/>
          </a:xfrm>
          <a:prstGeom prst="rect">
            <a:avLst/>
          </a:prstGeom>
          <a:noFill/>
          <a:ln>
            <a:noFill/>
          </a:ln>
        </p:spPr>
        <p:txBody>
          <a:bodyPr spcFirstLastPara="1" wrap="square" lIns="91425" tIns="45700" rIns="91425" bIns="45700" anchor="t" anchorCtr="0">
            <a:spAutoFit/>
          </a:bodyPr>
          <a:lstStyle/>
          <a:p>
            <a:pPr marL="0" marR="0" lvl="0" indent="0" algn="ctr" rtl="1">
              <a:lnSpc>
                <a:spcPct val="150000"/>
              </a:lnSpc>
              <a:spcBef>
                <a:spcPts val="0"/>
              </a:spcBef>
              <a:spcAft>
                <a:spcPts val="0"/>
              </a:spcAft>
              <a:buNone/>
            </a:pPr>
            <a:r>
              <a:rPr lang="ar-SA" sz="4400" b="0" i="0" u="none" strike="noStrike" cap="none">
                <a:solidFill>
                  <a:schemeClr val="lt1"/>
                </a:solidFill>
                <a:latin typeface="Calibri"/>
                <a:ea typeface="Calibri"/>
                <a:cs typeface="Calibri"/>
                <a:sym typeface="Calibri"/>
              </a:rPr>
              <a:t>الجلسة </a:t>
            </a:r>
            <a:r>
              <a:rPr lang="ar-SA" sz="4400">
                <a:solidFill>
                  <a:schemeClr val="lt1"/>
                </a:solidFill>
                <a:latin typeface="Calibri"/>
                <a:ea typeface="Calibri"/>
                <a:cs typeface="Calibri"/>
                <a:sym typeface="Calibri"/>
              </a:rPr>
              <a:t>التاسعة</a:t>
            </a:r>
            <a:r>
              <a:rPr lang="ar-SA" sz="4400" b="0" i="0" u="none" strike="noStrike" cap="none">
                <a:solidFill>
                  <a:schemeClr val="lt1"/>
                </a:solidFill>
                <a:latin typeface="Calibri"/>
                <a:ea typeface="Calibri"/>
                <a:cs typeface="Calibri"/>
                <a:sym typeface="Calibri"/>
              </a:rPr>
              <a:t> </a:t>
            </a:r>
            <a:endParaRPr sz="4400" b="0" i="0" u="none" strike="noStrike" cap="none">
              <a:solidFill>
                <a:schemeClr val="lt1"/>
              </a:solidFill>
              <a:latin typeface="Calibri"/>
              <a:ea typeface="Calibri"/>
              <a:cs typeface="Calibri"/>
              <a:sym typeface="Calibri"/>
            </a:endParaRPr>
          </a:p>
          <a:p>
            <a:pPr marL="0" marR="0" lvl="0" indent="0" algn="ctr" rtl="1">
              <a:spcBef>
                <a:spcPts val="0"/>
              </a:spcBef>
              <a:spcAft>
                <a:spcPts val="0"/>
              </a:spcAft>
              <a:buNone/>
            </a:pPr>
            <a:r>
              <a:rPr lang="ar-SA" sz="8000" b="0" i="0" u="none" strike="noStrike" cap="none">
                <a:solidFill>
                  <a:schemeClr val="lt1"/>
                </a:solidFill>
                <a:latin typeface="Calibri"/>
                <a:ea typeface="Calibri"/>
                <a:cs typeface="Calibri"/>
                <a:sym typeface="Calibri"/>
              </a:rPr>
              <a:t>رحلتنا إلى التغيير</a:t>
            </a:r>
            <a:endParaRPr/>
          </a:p>
        </p:txBody>
      </p:sp>
      <p:pic>
        <p:nvPicPr>
          <p:cNvPr id="61" name="Google Shape;61;p2"/>
          <p:cNvPicPr preferRelativeResize="0"/>
          <p:nvPr/>
        </p:nvPicPr>
        <p:blipFill rotWithShape="1">
          <a:blip r:embed="rId3">
            <a:alphaModFix/>
          </a:blip>
          <a:srcRect/>
          <a:stretch/>
        </p:blipFill>
        <p:spPr>
          <a:xfrm>
            <a:off x="5253197" y="3816766"/>
            <a:ext cx="1777037" cy="179517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
        <p:cNvGrpSpPr/>
        <p:nvPr/>
      </p:nvGrpSpPr>
      <p:grpSpPr>
        <a:xfrm>
          <a:off x="0" y="0"/>
          <a:ext cx="0" cy="0"/>
          <a:chOff x="0" y="0"/>
          <a:chExt cx="0" cy="0"/>
        </a:xfrm>
      </p:grpSpPr>
      <p:pic>
        <p:nvPicPr>
          <p:cNvPr id="69" name="Google Shape;69;p3"/>
          <p:cNvPicPr preferRelativeResize="0"/>
          <p:nvPr/>
        </p:nvPicPr>
        <p:blipFill rotWithShape="1">
          <a:blip r:embed="rId3">
            <a:alphaModFix/>
          </a:blip>
          <a:srcRect/>
          <a:stretch/>
        </p:blipFill>
        <p:spPr>
          <a:xfrm>
            <a:off x="314960" y="398915"/>
            <a:ext cx="11684000" cy="61922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4C2CA"/>
        </a:solidFill>
        <a:effectLst/>
      </p:bgPr>
    </p:bg>
    <p:spTree>
      <p:nvGrpSpPr>
        <p:cNvPr id="1" name="Shape 76"/>
        <p:cNvGrpSpPr/>
        <p:nvPr/>
      </p:nvGrpSpPr>
      <p:grpSpPr>
        <a:xfrm>
          <a:off x="0" y="0"/>
          <a:ext cx="0" cy="0"/>
          <a:chOff x="0" y="0"/>
          <a:chExt cx="0" cy="0"/>
        </a:xfrm>
      </p:grpSpPr>
      <p:pic>
        <p:nvPicPr>
          <p:cNvPr id="77" name="Google Shape;77;p4" descr="En bild som visar vektorgrafik&#10;&#10;Automatiskt genererad beskrivning"/>
          <p:cNvPicPr preferRelativeResize="0"/>
          <p:nvPr/>
        </p:nvPicPr>
        <p:blipFill rotWithShape="1">
          <a:blip r:embed="rId3">
            <a:alphaModFix/>
          </a:blip>
          <a:srcRect/>
          <a:stretch/>
        </p:blipFill>
        <p:spPr>
          <a:xfrm>
            <a:off x="1112079" y="1288073"/>
            <a:ext cx="6846123" cy="4841830"/>
          </a:xfrm>
          <a:prstGeom prst="rect">
            <a:avLst/>
          </a:prstGeom>
          <a:noFill/>
          <a:ln>
            <a:noFill/>
          </a:ln>
        </p:spPr>
      </p:pic>
      <p:sp>
        <p:nvSpPr>
          <p:cNvPr id="78" name="Google Shape;78;p4"/>
          <p:cNvSpPr/>
          <p:nvPr/>
        </p:nvSpPr>
        <p:spPr>
          <a:xfrm>
            <a:off x="0" y="1188000"/>
            <a:ext cx="10908000" cy="92333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5400" b="1" i="0" u="none" strike="noStrike" cap="none">
                <a:solidFill>
                  <a:schemeClr val="dk1"/>
                </a:solidFill>
                <a:latin typeface="Calibri"/>
                <a:ea typeface="Calibri"/>
                <a:cs typeface="Calibri"/>
                <a:sym typeface="Calibri"/>
              </a:rPr>
              <a:t>هنيئاً لكم!  </a:t>
            </a:r>
            <a:endParaRPr sz="5400" b="1"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npassad formgivning">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npassad formgivning">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32C33C4E20AE3458EFB343053EF1C08" ma:contentTypeVersion="17" ma:contentTypeDescription="Skapa ett nytt dokument." ma:contentTypeScope="" ma:versionID="9cfda9da4867df8d805c8f0ffb65e8e0">
  <xsd:schema xmlns:xsd="http://www.w3.org/2001/XMLSchema" xmlns:xs="http://www.w3.org/2001/XMLSchema" xmlns:p="http://schemas.microsoft.com/office/2006/metadata/properties" xmlns:ns2="27879760-8d42-4139-817b-a85748325e78" xmlns:ns3="007ce96f-f6e4-41e9-bbc1-3453ece26c5d" targetNamespace="http://schemas.microsoft.com/office/2006/metadata/properties" ma:root="true" ma:fieldsID="4f3d7ee6cce47c066515ccff00c654e5" ns2:_="" ns3:_="">
    <xsd:import namespace="27879760-8d42-4139-817b-a85748325e78"/>
    <xsd:import namespace="007ce96f-f6e4-41e9-bbc1-3453ece26c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x00c5_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79760-8d42-4139-817b-a85748325e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x00c5_r" ma:index="21" nillable="true" ma:displayName="År" ma:default="2021" ma:format="Dropdown" ma:internalName="_x00c5_r">
      <xsd:simpleType>
        <xsd:restriction base="dms:Choice">
          <xsd:enumeration value="2020"/>
          <xsd:enumeration value="2021"/>
          <xsd:enumeration value="2022"/>
          <xsd:enumeration value="2023"/>
          <xsd:enumeration value="2024"/>
        </xsd:restriction>
      </xsd:simpleType>
    </xsd:element>
    <xsd:element name="lcf76f155ced4ddcb4097134ff3c332f" ma:index="23" nillable="true" ma:taxonomy="true" ma:internalName="lcf76f155ced4ddcb4097134ff3c332f" ma:taxonomyFieldName="MediaServiceImageTags" ma:displayName="Bildmarkeringar" ma:readOnly="false" ma:fieldId="{5cf76f15-5ced-4ddc-b409-7134ff3c332f}" ma:taxonomyMulti="true" ma:sspId="7f661701-15ef-4a7c-a7ea-c9e41a1af7b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7ce96f-f6e4-41e9-bbc1-3453ece26c5d"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4" nillable="true" ma:displayName="Taxonomy Catch All Column" ma:hidden="true" ma:list="{d99a0077-f199-407e-a3fd-16edb1593583}" ma:internalName="TaxCatchAll" ma:showField="CatchAllData" ma:web="007ce96f-f6e4-41e9-bbc1-3453ece26c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00c5_r xmlns="27879760-8d42-4139-817b-a85748325e78">2021</_x00c5_r>
    <lcf76f155ced4ddcb4097134ff3c332f xmlns="27879760-8d42-4139-817b-a85748325e78">
      <Terms xmlns="http://schemas.microsoft.com/office/infopath/2007/PartnerControls"/>
    </lcf76f155ced4ddcb4097134ff3c332f>
    <TaxCatchAll xmlns="007ce96f-f6e4-41e9-bbc1-3453ece26c5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40B551-D5C3-4773-9336-9A4EB2FCBB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79760-8d42-4139-817b-a85748325e78"/>
    <ds:schemaRef ds:uri="007ce96f-f6e4-41e9-bbc1-3453ece26c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31D103-BF71-48D5-A5DA-80429DA12793}">
  <ds:schemaRefs>
    <ds:schemaRef ds:uri="http://schemas.microsoft.com/office/2006/metadata/properties"/>
    <ds:schemaRef ds:uri="http://schemas.microsoft.com/office/infopath/2007/PartnerControls"/>
    <ds:schemaRef ds:uri="27879760-8d42-4139-817b-a85748325e78"/>
    <ds:schemaRef ds:uri="007ce96f-f6e4-41e9-bbc1-3453ece26c5d"/>
  </ds:schemaRefs>
</ds:datastoreItem>
</file>

<file path=customXml/itemProps3.xml><?xml version="1.0" encoding="utf-8"?>
<ds:datastoreItem xmlns:ds="http://schemas.openxmlformats.org/officeDocument/2006/customXml" ds:itemID="{3416E16E-CD65-4A21-B296-5959F4501C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Bredbild</PresentationFormat>
  <Paragraphs>23</Paragraphs>
  <Slides>4</Slides>
  <Notes>4</Notes>
  <HiddenSlides>0</HiddenSlides>
  <MMClips>0</MMClips>
  <ScaleCrop>false</ScaleCrop>
  <HeadingPairs>
    <vt:vector size="6" baseType="variant">
      <vt:variant>
        <vt:lpstr>Använt teckensnitt</vt:lpstr>
      </vt:variant>
      <vt:variant>
        <vt:i4>2</vt:i4>
      </vt:variant>
      <vt:variant>
        <vt:lpstr>Tema</vt:lpstr>
      </vt:variant>
      <vt:variant>
        <vt:i4>5</vt:i4>
      </vt:variant>
      <vt:variant>
        <vt:lpstr>Bildrubriker</vt:lpstr>
      </vt:variant>
      <vt:variant>
        <vt:i4>4</vt:i4>
      </vt:variant>
    </vt:vector>
  </HeadingPairs>
  <TitlesOfParts>
    <vt:vector size="11" baseType="lpstr">
      <vt:lpstr>Arial</vt:lpstr>
      <vt:lpstr>Calibri</vt:lpstr>
      <vt:lpstr>FORBTema2</vt:lpstr>
      <vt:lpstr>1_Anpassad formgivning</vt:lpstr>
      <vt:lpstr>4_FORBTema2</vt:lpstr>
      <vt:lpstr>Anpassad formgivning</vt:lpstr>
      <vt:lpstr>3_FORBTema2</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FORB Learning Platform;Katherine.Cash@smc.global</dc:creator>
  <cp:lastModifiedBy>Erik Stenseke</cp:lastModifiedBy>
  <cp:revision>1</cp:revision>
  <dcterms:created xsi:type="dcterms:W3CDTF">2021-06-28T12:15:29Z</dcterms:created>
  <dcterms:modified xsi:type="dcterms:W3CDTF">2022-05-17T14:13:14Z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0x010100C32C33C4E20AE3458EFB343053EF1C08</vt:lpwstr>
  </property>
  <property fmtid="{D5CDD505-2E9C-101B-9397-08002B2CF9AE}" pid="3" name="MediaServiceImageTags">
    <vt:lpwstr/>
  </property>
</Properties>
</file>