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52" r:id="rId5"/>
    <p:sldMasterId id="2147483654" r:id="rId6"/>
    <p:sldMasterId id="2147483656" r:id="rId7"/>
    <p:sldMasterId id="2147483658" r:id="rId8"/>
  </p:sldMasterIdLst>
  <p:notesMasterIdLst>
    <p:notesMasterId r:id="rId13"/>
  </p:notesMasterIdLst>
  <p:sldIdLst>
    <p:sldId id="256" r:id="rId9"/>
    <p:sldId id="257" r:id="rId10"/>
    <p:sldId id="258" r:id="rId11"/>
    <p:sldId id="259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gMvFp2BZxx+TlfaR7PGz9YDsaX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4670" autoAdjust="0"/>
  </p:normalViewPr>
  <p:slideViewPr>
    <p:cSldViewPr snapToGrid="0">
      <p:cViewPr varScale="1">
        <p:scale>
          <a:sx n="146" d="100"/>
          <a:sy n="146" d="100"/>
        </p:scale>
        <p:origin x="126" y="288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422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18" Type="http://customschemas.google.com/relationships/presentationmetadata" Target="meta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" name="Google Shape;4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</a:t>
            </a:fld>
            <a:endParaRPr/>
          </a:p>
        </p:txBody>
      </p:sp>
      <p:sp>
        <p:nvSpPr>
          <p:cNvPr id="47" name="Google Shape;47;p1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2022-03-16</a:t>
            </a:r>
            <a:endParaRPr/>
          </a:p>
        </p:txBody>
      </p:sp>
      <p:sp>
        <p:nvSpPr>
          <p:cNvPr id="48" name="Google Shape;48;p1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FORB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Travail de groupe : Notre parcours vers le changement (suite) </a:t>
            </a:r>
            <a:r>
              <a:rPr lang="fr-FR" b="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 </a:t>
            </a:r>
            <a:endParaRPr b="0" i="0" dirty="0">
              <a:solidFill>
                <a:srgbClr val="000000"/>
              </a:solidFill>
              <a:latin typeface="Calibri" panose="020F0502020204030204" pitchFamily="34" charset="0"/>
              <a:ea typeface="Quattrocento Sans"/>
              <a:cs typeface="Calibri" panose="020F0502020204030204" pitchFamily="34" charset="0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 </a:t>
            </a:r>
            <a:endParaRPr b="0" i="0" dirty="0">
              <a:solidFill>
                <a:srgbClr val="000000"/>
              </a:solidFill>
              <a:latin typeface="Calibri" panose="020F0502020204030204" pitchFamily="34" charset="0"/>
              <a:ea typeface="Quattrocento Sans"/>
              <a:cs typeface="Calibri" panose="020F0502020204030204" pitchFamily="34" charset="0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Utilisez les diapositives 2-3 pour présenter l'exercice</a:t>
            </a:r>
            <a:r>
              <a:rPr lang="fr-FR" b="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 </a:t>
            </a:r>
            <a:endParaRPr b="0" i="0" dirty="0">
              <a:solidFill>
                <a:srgbClr val="000000"/>
              </a:solidFill>
              <a:latin typeface="Calibri" panose="020F0502020204030204" pitchFamily="34" charset="0"/>
              <a:ea typeface="Quattrocento Sans"/>
              <a:cs typeface="Calibri" panose="020F0502020204030204" pitchFamily="34" charset="0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 </a:t>
            </a:r>
            <a:endParaRPr b="0" i="0" dirty="0">
              <a:solidFill>
                <a:srgbClr val="000000"/>
              </a:solidFill>
              <a:latin typeface="Calibri" panose="020F0502020204030204" pitchFamily="34" charset="0"/>
              <a:ea typeface="Quattrocento Sans"/>
              <a:cs typeface="Calibri" panose="020F0502020204030204" pitchFamily="34" charset="0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Accueillez tous ceux qui sont revenus assister à la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séance</a:t>
            </a:r>
            <a:r>
              <a:rPr lang="fr-FR" b="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finale de la formation.  </a:t>
            </a:r>
            <a:endParaRPr b="0" i="0" dirty="0">
              <a:solidFill>
                <a:srgbClr val="000000"/>
              </a:solidFill>
              <a:latin typeface="Calibri" panose="020F0502020204030204" pitchFamily="34" charset="0"/>
              <a:ea typeface="Quattrocento Sans"/>
              <a:cs typeface="Calibri" panose="020F0502020204030204" pitchFamily="34" charset="0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Encouragez-les en leur disant qu’ils accomplissent un excellent travail. </a:t>
            </a:r>
            <a:endParaRPr b="0" i="0" dirty="0">
              <a:solidFill>
                <a:srgbClr val="000000"/>
              </a:solidFill>
              <a:latin typeface="Calibri" panose="020F0502020204030204" pitchFamily="34" charset="0"/>
              <a:ea typeface="Quattrocento Sans"/>
              <a:cs typeface="Calibri" panose="020F0502020204030204" pitchFamily="34" charset="0"/>
              <a:sym typeface="Quattrocento Sans"/>
            </a:endParaRPr>
          </a:p>
        </p:txBody>
      </p:sp>
      <p:sp>
        <p:nvSpPr>
          <p:cNvPr id="56" name="Google Shape;5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  <p:sp>
        <p:nvSpPr>
          <p:cNvPr id="57" name="Google Shape;57;p2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2022-03-16</a:t>
            </a:r>
            <a:endParaRPr/>
          </a:p>
        </p:txBody>
      </p:sp>
      <p:sp>
        <p:nvSpPr>
          <p:cNvPr id="58" name="Google Shape;58;p2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FORB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Invitez les participants à reformer les groupes de planification d’actions de la </a:t>
            </a:r>
            <a:r>
              <a:rPr lang="fr-FR">
                <a:solidFill>
                  <a:srgbClr val="000000"/>
                </a:solidFill>
              </a:rPr>
              <a:t>séance</a:t>
            </a:r>
            <a:r>
              <a:rPr lang="fr-FR" sz="12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précédente pour continuer à travailler sur leur « parcours vers le changement ». 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Encouragez maintenant les groupes à se concentrer sur les tactiques et sur les étapes d’actions s’ils ne s’y sont pas encore pris. Informez les groupes sur le temps dont ils disposent. </a:t>
            </a:r>
            <a:endParaRPr/>
          </a:p>
        </p:txBody>
      </p:sp>
      <p:sp>
        <p:nvSpPr>
          <p:cNvPr id="65" name="Google Shape;65;p3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FORB</a:t>
            </a:r>
            <a:endParaRPr/>
          </a:p>
        </p:txBody>
      </p:sp>
      <p:sp>
        <p:nvSpPr>
          <p:cNvPr id="66" name="Google Shape;66;p3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2022-03-16</a:t>
            </a:r>
            <a:endParaRPr/>
          </a:p>
        </p:txBody>
      </p:sp>
      <p:sp>
        <p:nvSpPr>
          <p:cNvPr id="67" name="Google Shape;6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Célébration</a:t>
            </a:r>
            <a:r>
              <a:rPr lang="fr-FR" sz="12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Affichez cette diapositive lors de la célébration à la fin de la </a:t>
            </a:r>
            <a:r>
              <a:rPr lang="fr-FR">
                <a:solidFill>
                  <a:srgbClr val="000000"/>
                </a:solidFill>
              </a:rPr>
              <a:t>séance</a:t>
            </a:r>
            <a:r>
              <a:rPr lang="fr-FR" sz="12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endParaRPr/>
          </a:p>
        </p:txBody>
      </p:sp>
      <p:sp>
        <p:nvSpPr>
          <p:cNvPr id="88" name="Google Shape;88;p4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FORB</a:t>
            </a:r>
            <a:endParaRPr/>
          </a:p>
        </p:txBody>
      </p:sp>
      <p:sp>
        <p:nvSpPr>
          <p:cNvPr id="89" name="Google Shape;89;p4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2022-03-16</a:t>
            </a:r>
            <a:endParaRPr/>
          </a:p>
        </p:txBody>
      </p:sp>
      <p:sp>
        <p:nvSpPr>
          <p:cNvPr id="90" name="Google Shape;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rbNY">
  <p:cSld name="ForbNY">
    <p:bg>
      <p:bgPr>
        <a:solidFill>
          <a:srgbClr val="F3E5D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>
  <p:cSld name="Rubrik och innehåll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body" idx="1"/>
          </p:nvPr>
        </p:nvSpPr>
        <p:spPr>
          <a:xfrm>
            <a:off x="838200" y="2276475"/>
            <a:ext cx="10515600" cy="3900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title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  <a:defRPr b="0" i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passad layout">
  <p:cSld name="Anpassad 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  <a:defRPr b="0" i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tart">
  <p:cSld name="1_Star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  <a:defRPr b="0" i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dast rubrik">
  <p:cSld name="1_Endast rubri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  <a:defRPr b="0" i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>
  <p:cSld name="Tom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 txBox="1">
            <a:spLocks noGrp="1"/>
          </p:cNvSpPr>
          <p:nvPr>
            <p:ph type="title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  <a:defRPr b="0" i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dast rubrik">
  <p:cSld name="1_Endast rubri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>
            <a:spLocks noGrp="1"/>
          </p:cNvSpPr>
          <p:nvPr>
            <p:ph type="title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  <a:defRPr b="0" i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D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863" y="0"/>
            <a:ext cx="12192000" cy="228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" name="Google Shape;2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63" y="0"/>
            <a:ext cx="12192000" cy="228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8" name="Google Shape;2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63" y="0"/>
            <a:ext cx="12192000" cy="228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3" name="Google Shape;3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63" y="0"/>
            <a:ext cx="121920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A2AB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0" name="Google Shape;4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63" y="0"/>
            <a:ext cx="12192000" cy="228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F7B">
            <a:alpha val="40000"/>
          </a:srgbClr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9028" y="5282109"/>
            <a:ext cx="1973944" cy="1307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4976" y="3314355"/>
            <a:ext cx="5892800" cy="13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"/>
          <p:cNvSpPr txBox="1"/>
          <p:nvPr/>
        </p:nvSpPr>
        <p:spPr>
          <a:xfrm>
            <a:off x="883916" y="1112514"/>
            <a:ext cx="10414920" cy="17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5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Formation des acteurs </a:t>
            </a:r>
            <a:br>
              <a:rPr lang="fr-FR" sz="55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55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de </a:t>
            </a:r>
            <a:r>
              <a:rPr lang="fr-FR" sz="55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changement</a:t>
            </a:r>
            <a:r>
              <a:rPr lang="fr-FR" sz="55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 communautaire</a:t>
            </a:r>
            <a:r>
              <a:rPr lang="fr-FR" sz="5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​​</a:t>
            </a:r>
            <a:endParaRPr sz="55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A2AB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 txBox="1"/>
          <p:nvPr/>
        </p:nvSpPr>
        <p:spPr>
          <a:xfrm>
            <a:off x="0" y="800556"/>
            <a:ext cx="12192000" cy="29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</a:t>
            </a:r>
            <a:r>
              <a:rPr lang="fr-F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ANCE</a:t>
            </a:r>
            <a:r>
              <a:rPr lang="fr-FR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9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Notre parcours vers le changement  </a:t>
            </a:r>
            <a:endParaRPr sz="5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3197" y="3816766"/>
            <a:ext cx="1777037" cy="1795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0069" y="394636"/>
            <a:ext cx="9135330" cy="6234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5717" y="4980992"/>
            <a:ext cx="1871554" cy="1427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0873" y="548999"/>
            <a:ext cx="2389608" cy="1613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2967" y="2383777"/>
            <a:ext cx="2654689" cy="2460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14738" y="633722"/>
            <a:ext cx="1776137" cy="1443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61650" y="1470510"/>
            <a:ext cx="2936763" cy="2521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466325" y="4524246"/>
            <a:ext cx="1480814" cy="2105253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3"/>
          <p:cNvSpPr/>
          <p:nvPr/>
        </p:nvSpPr>
        <p:spPr>
          <a:xfrm>
            <a:off x="2665335" y="209298"/>
            <a:ext cx="5237943" cy="1323439"/>
          </a:xfrm>
          <a:custGeom>
            <a:avLst/>
            <a:gdLst/>
            <a:ahLst/>
            <a:cxnLst/>
            <a:rect l="l" t="t" r="r" b="b"/>
            <a:pathLst>
              <a:path w="5237943" h="1323439" extrusionOk="0">
                <a:moveTo>
                  <a:pt x="0" y="0"/>
                </a:moveTo>
                <a:cubicBezTo>
                  <a:pt x="291851" y="11870"/>
                  <a:pt x="416994" y="32689"/>
                  <a:pt x="759502" y="0"/>
                </a:cubicBezTo>
                <a:cubicBezTo>
                  <a:pt x="1102010" y="-32689"/>
                  <a:pt x="1140798" y="1844"/>
                  <a:pt x="1519003" y="0"/>
                </a:cubicBezTo>
                <a:cubicBezTo>
                  <a:pt x="1897208" y="-1844"/>
                  <a:pt x="1794134" y="-23143"/>
                  <a:pt x="2016608" y="0"/>
                </a:cubicBezTo>
                <a:cubicBezTo>
                  <a:pt x="2239082" y="23143"/>
                  <a:pt x="2552696" y="18557"/>
                  <a:pt x="2776110" y="0"/>
                </a:cubicBezTo>
                <a:cubicBezTo>
                  <a:pt x="2999524" y="-18557"/>
                  <a:pt x="3210936" y="25406"/>
                  <a:pt x="3326094" y="0"/>
                </a:cubicBezTo>
                <a:cubicBezTo>
                  <a:pt x="3441252" y="-25406"/>
                  <a:pt x="3657977" y="-11974"/>
                  <a:pt x="3876078" y="0"/>
                </a:cubicBezTo>
                <a:cubicBezTo>
                  <a:pt x="4094179" y="11974"/>
                  <a:pt x="4306585" y="26739"/>
                  <a:pt x="4530821" y="0"/>
                </a:cubicBezTo>
                <a:cubicBezTo>
                  <a:pt x="4755057" y="-26739"/>
                  <a:pt x="5028551" y="-30335"/>
                  <a:pt x="5237943" y="0"/>
                </a:cubicBezTo>
                <a:cubicBezTo>
                  <a:pt x="5214530" y="244324"/>
                  <a:pt x="5266555" y="378186"/>
                  <a:pt x="5237943" y="622016"/>
                </a:cubicBezTo>
                <a:cubicBezTo>
                  <a:pt x="5209331" y="865846"/>
                  <a:pt x="5241649" y="1069816"/>
                  <a:pt x="5237943" y="1323439"/>
                </a:cubicBezTo>
                <a:cubicBezTo>
                  <a:pt x="4927716" y="1314329"/>
                  <a:pt x="4729693" y="1309311"/>
                  <a:pt x="4530821" y="1323439"/>
                </a:cubicBezTo>
                <a:cubicBezTo>
                  <a:pt x="4331949" y="1337567"/>
                  <a:pt x="4094326" y="1331404"/>
                  <a:pt x="3876078" y="1323439"/>
                </a:cubicBezTo>
                <a:cubicBezTo>
                  <a:pt x="3657830" y="1315474"/>
                  <a:pt x="3471559" y="1289073"/>
                  <a:pt x="3168956" y="1323439"/>
                </a:cubicBezTo>
                <a:cubicBezTo>
                  <a:pt x="2866353" y="1357805"/>
                  <a:pt x="2905172" y="1316803"/>
                  <a:pt x="2671351" y="1323439"/>
                </a:cubicBezTo>
                <a:cubicBezTo>
                  <a:pt x="2437530" y="1330075"/>
                  <a:pt x="2162759" y="1299207"/>
                  <a:pt x="2016608" y="1323439"/>
                </a:cubicBezTo>
                <a:cubicBezTo>
                  <a:pt x="1870457" y="1347671"/>
                  <a:pt x="1587703" y="1322904"/>
                  <a:pt x="1466624" y="1323439"/>
                </a:cubicBezTo>
                <a:cubicBezTo>
                  <a:pt x="1345545" y="1323974"/>
                  <a:pt x="920191" y="1322919"/>
                  <a:pt x="759502" y="1323439"/>
                </a:cubicBezTo>
                <a:cubicBezTo>
                  <a:pt x="598813" y="1323959"/>
                  <a:pt x="281695" y="1292144"/>
                  <a:pt x="0" y="1323439"/>
                </a:cubicBezTo>
                <a:cubicBezTo>
                  <a:pt x="-28009" y="1108783"/>
                  <a:pt x="22244" y="895130"/>
                  <a:pt x="0" y="648485"/>
                </a:cubicBezTo>
                <a:cubicBezTo>
                  <a:pt x="-22244" y="401840"/>
                  <a:pt x="32070" y="197644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Notre parcours vers le changement</a:t>
            </a:r>
            <a:endParaRPr sz="4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3"/>
          <p:cNvSpPr txBox="1"/>
          <p:nvPr/>
        </p:nvSpPr>
        <p:spPr>
          <a:xfrm>
            <a:off x="835449" y="4550104"/>
            <a:ext cx="131933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Probléme</a:t>
            </a: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3"/>
          <p:cNvSpPr txBox="1"/>
          <p:nvPr/>
        </p:nvSpPr>
        <p:spPr>
          <a:xfrm>
            <a:off x="10005762" y="2333754"/>
            <a:ext cx="120097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Objectif</a:t>
            </a: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"/>
          <p:cNvSpPr txBox="1"/>
          <p:nvPr/>
        </p:nvSpPr>
        <p:spPr>
          <a:xfrm>
            <a:off x="10883927" y="4550104"/>
            <a:ext cx="108074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Risques</a:t>
            </a: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3"/>
          <p:cNvSpPr txBox="1"/>
          <p:nvPr/>
        </p:nvSpPr>
        <p:spPr>
          <a:xfrm>
            <a:off x="3598978" y="4338149"/>
            <a:ext cx="148081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Tactiques</a:t>
            </a:r>
            <a:endParaRPr sz="2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3"/>
          <p:cNvSpPr txBox="1"/>
          <p:nvPr/>
        </p:nvSpPr>
        <p:spPr>
          <a:xfrm>
            <a:off x="5549405" y="4338148"/>
            <a:ext cx="95846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Étapes</a:t>
            </a:r>
            <a:endParaRPr/>
          </a:p>
        </p:txBody>
      </p:sp>
      <p:sp>
        <p:nvSpPr>
          <p:cNvPr id="82" name="Google Shape;82;p3"/>
          <p:cNvSpPr txBox="1"/>
          <p:nvPr/>
        </p:nvSpPr>
        <p:spPr>
          <a:xfrm>
            <a:off x="2738512" y="2977818"/>
            <a:ext cx="121078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Message</a:t>
            </a:r>
            <a:endParaRPr/>
          </a:p>
        </p:txBody>
      </p:sp>
      <p:sp>
        <p:nvSpPr>
          <p:cNvPr id="83" name="Google Shape;83;p3"/>
          <p:cNvSpPr txBox="1"/>
          <p:nvPr/>
        </p:nvSpPr>
        <p:spPr>
          <a:xfrm>
            <a:off x="757783" y="1355575"/>
            <a:ext cx="219900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Qui sommes-nous ?</a:t>
            </a: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3"/>
          <p:cNvSpPr txBox="1"/>
          <p:nvPr/>
        </p:nvSpPr>
        <p:spPr>
          <a:xfrm>
            <a:off x="10843466" y="1742172"/>
            <a:ext cx="1217000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frame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4" descr="En bild som visar vektorgrafik&#10;&#10;Automatiskt genererad beskrivn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1893" y="1008085"/>
            <a:ext cx="6846123" cy="484183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4"/>
          <p:cNvSpPr/>
          <p:nvPr/>
        </p:nvSpPr>
        <p:spPr>
          <a:xfrm>
            <a:off x="1145666" y="1320730"/>
            <a:ext cx="1033857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Félicitations ! 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npassad formgivning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npassad formgivning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c5_r xmlns="27879760-8d42-4139-817b-a85748325e78">2021</_x00c5_r>
    <lcf76f155ced4ddcb4097134ff3c332f xmlns="27879760-8d42-4139-817b-a85748325e78">
      <Terms xmlns="http://schemas.microsoft.com/office/infopath/2007/PartnerControls"/>
    </lcf76f155ced4ddcb4097134ff3c332f>
    <TaxCatchAll xmlns="007ce96f-f6e4-41e9-bbc1-3453ece26c5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32C33C4E20AE3458EFB343053EF1C08" ma:contentTypeVersion="17" ma:contentTypeDescription="Skapa ett nytt dokument." ma:contentTypeScope="" ma:versionID="9cfda9da4867df8d805c8f0ffb65e8e0">
  <xsd:schema xmlns:xsd="http://www.w3.org/2001/XMLSchema" xmlns:xs="http://www.w3.org/2001/XMLSchema" xmlns:p="http://schemas.microsoft.com/office/2006/metadata/properties" xmlns:ns2="27879760-8d42-4139-817b-a85748325e78" xmlns:ns3="007ce96f-f6e4-41e9-bbc1-3453ece26c5d" targetNamespace="http://schemas.microsoft.com/office/2006/metadata/properties" ma:root="true" ma:fieldsID="4f3d7ee6cce47c066515ccff00c654e5" ns2:_="" ns3:_="">
    <xsd:import namespace="27879760-8d42-4139-817b-a85748325e78"/>
    <xsd:import namespace="007ce96f-f6e4-41e9-bbc1-3453ece26c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x00c5_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879760-8d42-4139-817b-a85748325e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x00c5_r" ma:index="21" nillable="true" ma:displayName="År" ma:default="2021" ma:format="Dropdown" ma:internalName="_x00c5_r">
      <xsd:simpleType>
        <xsd:restriction base="dms:Choice">
          <xsd:enumeration value="2020"/>
          <xsd:enumeration value="2021"/>
          <xsd:enumeration value="2022"/>
          <xsd:enumeration value="2023"/>
          <xsd:enumeration value="2024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Bildmarkeringar" ma:readOnly="false" ma:fieldId="{5cf76f15-5ced-4ddc-b409-7134ff3c332f}" ma:taxonomyMulti="true" ma:sspId="7f661701-15ef-4a7c-a7ea-c9e41a1af7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7ce96f-f6e4-41e9-bbc1-3453ece26c5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99a0077-f199-407e-a3fd-16edb1593583}" ma:internalName="TaxCatchAll" ma:showField="CatchAllData" ma:web="007ce96f-f6e4-41e9-bbc1-3453ece26c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D39885-A6AA-4EF6-8798-1684DB8D94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094CFB-9AD6-413D-BE4C-AC5474CC4F75}">
  <ds:schemaRefs>
    <ds:schemaRef ds:uri="http://schemas.microsoft.com/office/2006/metadata/properties"/>
    <ds:schemaRef ds:uri="http://schemas.microsoft.com/office/infopath/2007/PartnerControls"/>
    <ds:schemaRef ds:uri="27879760-8d42-4139-817b-a85748325e78"/>
    <ds:schemaRef ds:uri="007ce96f-f6e4-41e9-bbc1-3453ece26c5d"/>
  </ds:schemaRefs>
</ds:datastoreItem>
</file>

<file path=customXml/itemProps3.xml><?xml version="1.0" encoding="utf-8"?>
<ds:datastoreItem xmlns:ds="http://schemas.openxmlformats.org/officeDocument/2006/customXml" ds:itemID="{6BC44574-8860-4CE5-B0C5-A904B69C3D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879760-8d42-4139-817b-a85748325e78"/>
    <ds:schemaRef ds:uri="007ce96f-f6e4-41e9-bbc1-3453ece26c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</Words>
  <Application>Microsoft Office PowerPoint</Application>
  <PresentationFormat>Bredbild</PresentationFormat>
  <Paragraphs>36</Paragraphs>
  <Slides>4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5</vt:i4>
      </vt:variant>
      <vt:variant>
        <vt:lpstr>Bildrubriker</vt:lpstr>
      </vt:variant>
      <vt:variant>
        <vt:i4>4</vt:i4>
      </vt:variant>
    </vt:vector>
  </HeadingPairs>
  <TitlesOfParts>
    <vt:vector size="11" baseType="lpstr">
      <vt:lpstr>Calibri</vt:lpstr>
      <vt:lpstr>Arial</vt:lpstr>
      <vt:lpstr>FORBTema2</vt:lpstr>
      <vt:lpstr>1_Anpassad formgivning</vt:lpstr>
      <vt:lpstr>4_FORBTema2</vt:lpstr>
      <vt:lpstr>Anpassad formgivning</vt:lpstr>
      <vt:lpstr>3_FORBTema2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FORB Learning Platform;Katherine.Cash@smc.global</dc:creator>
  <cp:lastModifiedBy>Erik Stenseke</cp:lastModifiedBy>
  <cp:revision>2</cp:revision>
  <dcterms:created xsi:type="dcterms:W3CDTF">2021-06-28T12:15:29Z</dcterms:created>
  <dcterms:modified xsi:type="dcterms:W3CDTF">2022-05-17T13:42:18Z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0x010100C32C33C4E20AE3458EFB343053EF1C08</vt:lpwstr>
  </property>
  <property fmtid="{D5CDD505-2E9C-101B-9397-08002B2CF9AE}" pid="3" name="MediaServiceImageTags">
    <vt:lpwstr/>
  </property>
</Properties>
</file>